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20" r:id="rId3"/>
    <p:sldId id="321" r:id="rId4"/>
    <p:sldId id="322" r:id="rId5"/>
    <p:sldId id="323" r:id="rId6"/>
    <p:sldId id="324" r:id="rId7"/>
    <p:sldId id="326" r:id="rId8"/>
    <p:sldId id="328" r:id="rId9"/>
    <p:sldId id="327" r:id="rId10"/>
    <p:sldId id="329" r:id="rId11"/>
    <p:sldId id="325" r:id="rId12"/>
    <p:sldId id="330" r:id="rId13"/>
    <p:sldId id="266" r:id="rId14"/>
    <p:sldId id="293" r:id="rId15"/>
    <p:sldId id="294" r:id="rId16"/>
    <p:sldId id="295" r:id="rId17"/>
    <p:sldId id="296" r:id="rId18"/>
    <p:sldId id="297" r:id="rId19"/>
    <p:sldId id="316" r:id="rId20"/>
    <p:sldId id="298" r:id="rId21"/>
    <p:sldId id="299" r:id="rId22"/>
    <p:sldId id="318" r:id="rId23"/>
    <p:sldId id="314" r:id="rId24"/>
    <p:sldId id="300" r:id="rId25"/>
    <p:sldId id="301" r:id="rId26"/>
    <p:sldId id="303" r:id="rId27"/>
    <p:sldId id="319" r:id="rId28"/>
  </p:sldIdLst>
  <p:sldSz cx="9906000" cy="6858000" type="A4"/>
  <p:notesSz cx="6797675" cy="9926638"/>
  <p:defaultTextStyle>
    <a:defPPr marL="0" marR="0" indent="0" algn="l" defTabSz="708477"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defRPr>
    </a:defPPr>
    <a:lvl1pPr marL="0" marR="0" indent="0"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1pPr>
    <a:lvl2pPr marL="0" marR="0" indent="177119"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2pPr>
    <a:lvl3pPr marL="0" marR="0" indent="354239"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3pPr>
    <a:lvl4pPr marL="0" marR="0" indent="531358"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4pPr>
    <a:lvl5pPr marL="0" marR="0" indent="708477"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5pPr>
    <a:lvl6pPr marL="0" marR="0" indent="885596"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6pPr>
    <a:lvl7pPr marL="0" marR="0" indent="1062716"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7pPr>
    <a:lvl8pPr marL="0" marR="0" indent="1239835"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8pPr>
    <a:lvl9pPr marL="0" marR="0" indent="1416954" algn="ctr" defTabSz="452638"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0" autoAdjust="0"/>
    <p:restoredTop sz="94688"/>
  </p:normalViewPr>
  <p:slideViewPr>
    <p:cSldViewPr snapToGrid="0" snapToObjects="1">
      <p:cViewPr>
        <p:scale>
          <a:sx n="87" d="100"/>
          <a:sy n="87" d="100"/>
        </p:scale>
        <p:origin x="-2034" y="-73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59776902887139E-2"/>
          <c:y val="8.3333333333333329E-2"/>
          <c:w val="0.52777777777777779"/>
          <c:h val="0.87962962962962965"/>
        </c:manualLayout>
      </c:layout>
      <c:pieChart>
        <c:varyColors val="1"/>
        <c:ser>
          <c:idx val="0"/>
          <c:order val="0"/>
          <c:explosion val="19"/>
          <c:dLbls>
            <c:txPr>
              <a:bodyPr/>
              <a:lstStyle/>
              <a:p>
                <a:pPr>
                  <a:defRPr sz="1400"/>
                </a:pPr>
                <a:endParaRPr lang="ru-RU"/>
              </a:p>
            </c:txPr>
            <c:showLegendKey val="0"/>
            <c:showVal val="1"/>
            <c:showCatName val="0"/>
            <c:showSerName val="0"/>
            <c:showPercent val="0"/>
            <c:showBubbleSize val="0"/>
            <c:showLeaderLines val="1"/>
          </c:dLbls>
          <c:cat>
            <c:strRef>
              <c:f>Лист1!$Q$59:$Q$62</c:f>
              <c:strCache>
                <c:ptCount val="4"/>
                <c:pt idx="0">
                  <c:v>Посещали, хотели бы посещать</c:v>
                </c:pt>
                <c:pt idx="1">
                  <c:v>Не посещали, но хотели бы</c:v>
                </c:pt>
                <c:pt idx="2">
                  <c:v>Посещали, не хотели бы посещать</c:v>
                </c:pt>
                <c:pt idx="3">
                  <c:v>Не посещали, не хотели бы</c:v>
                </c:pt>
              </c:strCache>
            </c:strRef>
          </c:cat>
          <c:val>
            <c:numRef>
              <c:f>Лист1!$R$59:$R$62</c:f>
              <c:numCache>
                <c:formatCode>0%</c:formatCode>
                <c:ptCount val="4"/>
                <c:pt idx="0">
                  <c:v>0.27879961277831561</c:v>
                </c:pt>
                <c:pt idx="1">
                  <c:v>0.36108422071636009</c:v>
                </c:pt>
                <c:pt idx="2">
                  <c:v>7.9380445304937083E-2</c:v>
                </c:pt>
                <c:pt idx="3">
                  <c:v>0.28073572120038726</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1108464566929133"/>
          <c:y val="0.13272382618839312"/>
          <c:w val="0.38058202099737537"/>
          <c:h val="0.75770049577136178"/>
        </c:manualLayout>
      </c:layout>
      <c:overlay val="0"/>
      <c:txPr>
        <a:bodyPr/>
        <a:lstStyle/>
        <a:p>
          <a:pPr>
            <a:defRPr lang="ru-RU" sz="1400"/>
          </a:pPr>
          <a:endParaRPr lang="ru-RU"/>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8469731995590232E-2"/>
          <c:y val="4.9786691972949625E-2"/>
          <c:w val="0.72110577457205594"/>
          <c:h val="0.89809604418340216"/>
        </c:manualLayout>
      </c:layout>
      <c:pieChart>
        <c:varyColors val="1"/>
        <c:ser>
          <c:idx val="0"/>
          <c:order val="0"/>
          <c:explosion val="19"/>
          <c:dPt>
            <c:idx val="0"/>
            <c:bubble3D val="0"/>
            <c:explosion val="0"/>
          </c:dPt>
          <c:dPt>
            <c:idx val="1"/>
            <c:bubble3D val="0"/>
            <c:explosion val="10"/>
          </c:dPt>
          <c:dPt>
            <c:idx val="2"/>
            <c:bubble3D val="0"/>
            <c:explosion val="6"/>
          </c:dPt>
          <c:dPt>
            <c:idx val="3"/>
            <c:bubble3D val="0"/>
            <c:explosion val="8"/>
          </c:dPt>
          <c:dLbls>
            <c:txPr>
              <a:bodyPr/>
              <a:lstStyle/>
              <a:p>
                <a:pPr>
                  <a:defRPr sz="1400"/>
                </a:pPr>
                <a:endParaRPr lang="ru-RU"/>
              </a:p>
            </c:txPr>
            <c:showLegendKey val="0"/>
            <c:showVal val="1"/>
            <c:showCatName val="0"/>
            <c:showSerName val="0"/>
            <c:showPercent val="0"/>
            <c:showBubbleSize val="0"/>
            <c:showLeaderLines val="1"/>
          </c:dLbls>
          <c:cat>
            <c:strRef>
              <c:f>Лист1!$R$83:$R$86</c:f>
              <c:strCache>
                <c:ptCount val="4"/>
                <c:pt idx="0">
                  <c:v>Посещали, хотели бы посещать</c:v>
                </c:pt>
                <c:pt idx="1">
                  <c:v>Не посещали, но хотели бы</c:v>
                </c:pt>
                <c:pt idx="2">
                  <c:v>Посещали, не хотели бы посещать</c:v>
                </c:pt>
                <c:pt idx="3">
                  <c:v>Не посещали, не хотели бы</c:v>
                </c:pt>
              </c:strCache>
            </c:strRef>
          </c:cat>
          <c:val>
            <c:numRef>
              <c:f>Лист1!$S$83:$S$86</c:f>
              <c:numCache>
                <c:formatCode>0%</c:formatCode>
                <c:ptCount val="4"/>
                <c:pt idx="0">
                  <c:v>8.3826429980276146E-2</c:v>
                </c:pt>
                <c:pt idx="1">
                  <c:v>0.38658777120315585</c:v>
                </c:pt>
                <c:pt idx="2">
                  <c:v>2.3668639053254441E-2</c:v>
                </c:pt>
                <c:pt idx="3">
                  <c:v>0.50591715976331364</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B0D513-DB97-470F-ABB5-4976DF20632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99DD5B4C-F84E-4E03-8C53-9A9097C32B03}">
      <dgm:prSet phldrT="[Текст]" custT="1"/>
      <dgm:spPr/>
      <dgm:t>
        <a:bodyPr/>
        <a:lstStyle/>
        <a:p>
          <a:r>
            <a:rPr lang="ru-RU" sz="1900" b="1" dirty="0" smtClean="0">
              <a:latin typeface="Times New Roman" pitchFamily="18" charset="0"/>
              <a:cs typeface="Times New Roman" pitchFamily="18" charset="0"/>
            </a:rPr>
            <a:t>Изучение </a:t>
          </a:r>
          <a:r>
            <a:rPr lang="ru-RU" sz="1900" b="1" dirty="0" err="1" smtClean="0">
              <a:latin typeface="Times New Roman" pitchFamily="18" charset="0"/>
              <a:cs typeface="Times New Roman" pitchFamily="18" charset="0"/>
            </a:rPr>
            <a:t>родительства</a:t>
          </a:r>
          <a:endParaRPr lang="ru-RU" sz="1900" dirty="0">
            <a:latin typeface="Times New Roman" pitchFamily="18" charset="0"/>
            <a:cs typeface="Times New Roman" pitchFamily="18" charset="0"/>
          </a:endParaRPr>
        </a:p>
      </dgm:t>
    </dgm:pt>
    <dgm:pt modelId="{054E91C7-B075-4E03-AFEF-C0A95E8F7138}" type="parTrans" cxnId="{F5592223-C18F-4613-A456-DF5DB2B5CB60}">
      <dgm:prSet/>
      <dgm:spPr/>
      <dgm:t>
        <a:bodyPr/>
        <a:lstStyle/>
        <a:p>
          <a:endParaRPr lang="ru-RU" sz="1900">
            <a:latin typeface="Times New Roman" pitchFamily="18" charset="0"/>
            <a:cs typeface="Times New Roman" pitchFamily="18" charset="0"/>
          </a:endParaRPr>
        </a:p>
      </dgm:t>
    </dgm:pt>
    <dgm:pt modelId="{27821449-F612-4AA0-8348-F04264DA0F71}" type="sibTrans" cxnId="{F5592223-C18F-4613-A456-DF5DB2B5CB60}">
      <dgm:prSet/>
      <dgm:spPr/>
      <dgm:t>
        <a:bodyPr/>
        <a:lstStyle/>
        <a:p>
          <a:endParaRPr lang="ru-RU" sz="1900">
            <a:latin typeface="Times New Roman" pitchFamily="18" charset="0"/>
            <a:cs typeface="Times New Roman" pitchFamily="18" charset="0"/>
          </a:endParaRPr>
        </a:p>
      </dgm:t>
    </dgm:pt>
    <dgm:pt modelId="{C73F6420-0502-4723-8204-D713C826E866}">
      <dgm:prSet phldrT="[Текст]" custT="1"/>
      <dgm:spPr/>
      <dgm:t>
        <a:bodyPr/>
        <a:lstStyle/>
        <a:p>
          <a:r>
            <a:rPr lang="ru-RU" sz="1900" b="1" smtClean="0">
              <a:latin typeface="Times New Roman" pitchFamily="18" charset="0"/>
              <a:cs typeface="Times New Roman" pitchFamily="18" charset="0"/>
            </a:rPr>
            <a:t>Разработка программ для родителей</a:t>
          </a:r>
          <a:endParaRPr lang="ru-RU" sz="1900" dirty="0">
            <a:latin typeface="Times New Roman" pitchFamily="18" charset="0"/>
            <a:cs typeface="Times New Roman" pitchFamily="18" charset="0"/>
          </a:endParaRPr>
        </a:p>
      </dgm:t>
    </dgm:pt>
    <dgm:pt modelId="{C2F42E91-6DA6-4AB0-8827-1FBA9E5FC083}" type="parTrans" cxnId="{3AB03FDC-19EC-491D-967B-F471D17DE095}">
      <dgm:prSet/>
      <dgm:spPr/>
      <dgm:t>
        <a:bodyPr/>
        <a:lstStyle/>
        <a:p>
          <a:endParaRPr lang="ru-RU" sz="1900">
            <a:latin typeface="Times New Roman" pitchFamily="18" charset="0"/>
            <a:cs typeface="Times New Roman" pitchFamily="18" charset="0"/>
          </a:endParaRPr>
        </a:p>
      </dgm:t>
    </dgm:pt>
    <dgm:pt modelId="{3E2F35D3-5CD9-420B-A6C3-BCA1A5B6C17A}" type="sibTrans" cxnId="{3AB03FDC-19EC-491D-967B-F471D17DE095}">
      <dgm:prSet/>
      <dgm:spPr/>
      <dgm:t>
        <a:bodyPr/>
        <a:lstStyle/>
        <a:p>
          <a:endParaRPr lang="ru-RU" sz="1900">
            <a:latin typeface="Times New Roman" pitchFamily="18" charset="0"/>
            <a:cs typeface="Times New Roman" pitchFamily="18" charset="0"/>
          </a:endParaRPr>
        </a:p>
      </dgm:t>
    </dgm:pt>
    <dgm:pt modelId="{F907E46D-C41B-46AC-B138-DD45E5CF1F4D}">
      <dgm:prSet phldrT="[Текст]" custT="1"/>
      <dgm:spPr/>
      <dgm:t>
        <a:bodyPr/>
        <a:lstStyle/>
        <a:p>
          <a:r>
            <a:rPr lang="ru-RU" sz="1900" dirty="0" smtClean="0">
              <a:latin typeface="Times New Roman" pitchFamily="18" charset="0"/>
              <a:cs typeface="Times New Roman" pitchFamily="18" charset="0"/>
            </a:rPr>
            <a:t>Образовательное пространство: школьные и внешкольные активности ребенка</a:t>
          </a:r>
          <a:endParaRPr lang="ru-RU" sz="1900" dirty="0">
            <a:latin typeface="Times New Roman" pitchFamily="18" charset="0"/>
            <a:cs typeface="Times New Roman" pitchFamily="18" charset="0"/>
          </a:endParaRPr>
        </a:p>
      </dgm:t>
    </dgm:pt>
    <dgm:pt modelId="{3611A4C8-7730-4012-AFD6-055E36BEC54A}" type="parTrans" cxnId="{1C57FADC-D167-43BB-9A37-404E0E10E8ED}">
      <dgm:prSet/>
      <dgm:spPr/>
      <dgm:t>
        <a:bodyPr/>
        <a:lstStyle/>
        <a:p>
          <a:endParaRPr lang="ru-RU" sz="1900">
            <a:latin typeface="Times New Roman" pitchFamily="18" charset="0"/>
            <a:cs typeface="Times New Roman" pitchFamily="18" charset="0"/>
          </a:endParaRPr>
        </a:p>
      </dgm:t>
    </dgm:pt>
    <dgm:pt modelId="{FED2963F-DF54-4BBF-B816-298B5237F8A5}" type="sibTrans" cxnId="{1C57FADC-D167-43BB-9A37-404E0E10E8ED}">
      <dgm:prSet/>
      <dgm:spPr/>
      <dgm:t>
        <a:bodyPr/>
        <a:lstStyle/>
        <a:p>
          <a:endParaRPr lang="ru-RU" sz="1900">
            <a:latin typeface="Times New Roman" pitchFamily="18" charset="0"/>
            <a:cs typeface="Times New Roman" pitchFamily="18" charset="0"/>
          </a:endParaRPr>
        </a:p>
      </dgm:t>
    </dgm:pt>
    <dgm:pt modelId="{CF2E4328-E017-4E08-8DF4-D632B706A31A}">
      <dgm:prSet phldrT="[Текст]" custT="1"/>
      <dgm:spPr/>
      <dgm:t>
        <a:bodyPr/>
        <a:lstStyle/>
        <a:p>
          <a:r>
            <a:rPr lang="ru-RU" sz="1900" b="1" dirty="0" smtClean="0">
              <a:latin typeface="Times New Roman" pitchFamily="18" charset="0"/>
              <a:cs typeface="Times New Roman" pitchFamily="18" charset="0"/>
            </a:rPr>
            <a:t>Взаимодействие семьи и школы; участие семьи как ресурс образования</a:t>
          </a:r>
          <a:endParaRPr lang="ru-RU" sz="1900" dirty="0">
            <a:latin typeface="Times New Roman" pitchFamily="18" charset="0"/>
            <a:cs typeface="Times New Roman" pitchFamily="18" charset="0"/>
          </a:endParaRPr>
        </a:p>
      </dgm:t>
    </dgm:pt>
    <dgm:pt modelId="{9834F6BF-14BC-43A5-AF65-2C2AEAF5AF20}" type="parTrans" cxnId="{E721F13A-D6F6-4639-BE69-18053228FD16}">
      <dgm:prSet/>
      <dgm:spPr/>
      <dgm:t>
        <a:bodyPr/>
        <a:lstStyle/>
        <a:p>
          <a:endParaRPr lang="ru-RU" sz="1900">
            <a:latin typeface="Times New Roman" pitchFamily="18" charset="0"/>
            <a:cs typeface="Times New Roman" pitchFamily="18" charset="0"/>
          </a:endParaRPr>
        </a:p>
      </dgm:t>
    </dgm:pt>
    <dgm:pt modelId="{EC374762-300D-45C3-80EE-5997E0095E93}" type="sibTrans" cxnId="{E721F13A-D6F6-4639-BE69-18053228FD16}">
      <dgm:prSet/>
      <dgm:spPr/>
      <dgm:t>
        <a:bodyPr/>
        <a:lstStyle/>
        <a:p>
          <a:endParaRPr lang="ru-RU" sz="1900">
            <a:latin typeface="Times New Roman" pitchFamily="18" charset="0"/>
            <a:cs typeface="Times New Roman" pitchFamily="18" charset="0"/>
          </a:endParaRPr>
        </a:p>
      </dgm:t>
    </dgm:pt>
    <dgm:pt modelId="{0D0C20B4-0B65-4C7B-A585-1BE276714226}">
      <dgm:prSet phldrT="[Текст]" custT="1"/>
      <dgm:spPr/>
      <dgm:t>
        <a:bodyPr/>
        <a:lstStyle/>
        <a:p>
          <a:r>
            <a:rPr lang="ru-RU" sz="1900" smtClean="0">
              <a:latin typeface="Times New Roman" pitchFamily="18" charset="0"/>
              <a:cs typeface="Times New Roman" pitchFamily="18" charset="0"/>
            </a:rPr>
            <a:t>Повседневность детства (через изучение социальных сетей)</a:t>
          </a:r>
          <a:endParaRPr lang="ru-RU" sz="1900" dirty="0">
            <a:latin typeface="Times New Roman" pitchFamily="18" charset="0"/>
            <a:cs typeface="Times New Roman" pitchFamily="18" charset="0"/>
          </a:endParaRPr>
        </a:p>
      </dgm:t>
    </dgm:pt>
    <dgm:pt modelId="{89DEEB39-656B-4C8F-9FF4-5C3AED5439BE}" type="parTrans" cxnId="{0B3C783F-3411-4C7F-8238-989481051865}">
      <dgm:prSet/>
      <dgm:spPr/>
      <dgm:t>
        <a:bodyPr/>
        <a:lstStyle/>
        <a:p>
          <a:endParaRPr lang="ru-RU" sz="1900">
            <a:latin typeface="Times New Roman" pitchFamily="18" charset="0"/>
            <a:cs typeface="Times New Roman" pitchFamily="18" charset="0"/>
          </a:endParaRPr>
        </a:p>
      </dgm:t>
    </dgm:pt>
    <dgm:pt modelId="{01731FEF-994C-4996-ABA7-93D4E2CD517B}" type="sibTrans" cxnId="{0B3C783F-3411-4C7F-8238-989481051865}">
      <dgm:prSet/>
      <dgm:spPr/>
      <dgm:t>
        <a:bodyPr/>
        <a:lstStyle/>
        <a:p>
          <a:endParaRPr lang="ru-RU" sz="1900">
            <a:latin typeface="Times New Roman" pitchFamily="18" charset="0"/>
            <a:cs typeface="Times New Roman" pitchFamily="18" charset="0"/>
          </a:endParaRPr>
        </a:p>
      </dgm:t>
    </dgm:pt>
    <dgm:pt modelId="{3C18A7CD-A196-496F-A81F-2196A3ADCDA2}">
      <dgm:prSet phldrT="[Текст]" custT="1"/>
      <dgm:spPr/>
      <dgm:t>
        <a:bodyPr/>
        <a:lstStyle/>
        <a:p>
          <a:r>
            <a:rPr lang="ru-RU" sz="1900" smtClean="0">
              <a:latin typeface="Times New Roman" pitchFamily="18" charset="0"/>
              <a:cs typeface="Times New Roman" pitchFamily="18" charset="0"/>
            </a:rPr>
            <a:t>Благополучие детей </a:t>
          </a:r>
          <a:endParaRPr lang="ru-RU" sz="1900" dirty="0">
            <a:latin typeface="Times New Roman" pitchFamily="18" charset="0"/>
            <a:cs typeface="Times New Roman" pitchFamily="18" charset="0"/>
          </a:endParaRPr>
        </a:p>
      </dgm:t>
    </dgm:pt>
    <dgm:pt modelId="{917298F5-A2A7-4C56-8B4F-82113B4ABC61}" type="parTrans" cxnId="{5651C368-8FFB-4983-A0E9-CD72C411D0AC}">
      <dgm:prSet/>
      <dgm:spPr/>
      <dgm:t>
        <a:bodyPr/>
        <a:lstStyle/>
        <a:p>
          <a:endParaRPr lang="ru-RU" sz="1900">
            <a:latin typeface="Times New Roman" pitchFamily="18" charset="0"/>
            <a:cs typeface="Times New Roman" pitchFamily="18" charset="0"/>
          </a:endParaRPr>
        </a:p>
      </dgm:t>
    </dgm:pt>
    <dgm:pt modelId="{3EC694DF-145A-46CA-BBA3-1037A410141C}" type="sibTrans" cxnId="{5651C368-8FFB-4983-A0E9-CD72C411D0AC}">
      <dgm:prSet/>
      <dgm:spPr/>
      <dgm:t>
        <a:bodyPr/>
        <a:lstStyle/>
        <a:p>
          <a:endParaRPr lang="ru-RU" sz="1900">
            <a:latin typeface="Times New Roman" pitchFamily="18" charset="0"/>
            <a:cs typeface="Times New Roman" pitchFamily="18" charset="0"/>
          </a:endParaRPr>
        </a:p>
      </dgm:t>
    </dgm:pt>
    <dgm:pt modelId="{2CBF036E-6AA6-4C1A-814E-BB38A4A5D804}" type="pres">
      <dgm:prSet presAssocID="{47B0D513-DB97-470F-ABB5-4976DF206322}" presName="linear" presStyleCnt="0">
        <dgm:presLayoutVars>
          <dgm:dir/>
          <dgm:animLvl val="lvl"/>
          <dgm:resizeHandles val="exact"/>
        </dgm:presLayoutVars>
      </dgm:prSet>
      <dgm:spPr/>
    </dgm:pt>
    <dgm:pt modelId="{A1C382E8-B192-4195-B6CF-5184315F77CC}" type="pres">
      <dgm:prSet presAssocID="{99DD5B4C-F84E-4E03-8C53-9A9097C32B03}" presName="parentLin" presStyleCnt="0"/>
      <dgm:spPr/>
    </dgm:pt>
    <dgm:pt modelId="{47502B0D-A652-43D7-AB1E-5A733027EACA}" type="pres">
      <dgm:prSet presAssocID="{99DD5B4C-F84E-4E03-8C53-9A9097C32B03}" presName="parentLeftMargin" presStyleLbl="node1" presStyleIdx="0" presStyleCnt="6"/>
      <dgm:spPr/>
    </dgm:pt>
    <dgm:pt modelId="{CB4731A8-48A0-4988-87D8-2A8DCA2D0261}" type="pres">
      <dgm:prSet presAssocID="{99DD5B4C-F84E-4E03-8C53-9A9097C32B03}" presName="parentText" presStyleLbl="node1" presStyleIdx="0" presStyleCnt="6" custScaleX="124486" custScaleY="112124">
        <dgm:presLayoutVars>
          <dgm:chMax val="0"/>
          <dgm:bulletEnabled val="1"/>
        </dgm:presLayoutVars>
      </dgm:prSet>
      <dgm:spPr/>
      <dgm:t>
        <a:bodyPr/>
        <a:lstStyle/>
        <a:p>
          <a:endParaRPr lang="ru-RU"/>
        </a:p>
      </dgm:t>
    </dgm:pt>
    <dgm:pt modelId="{F766DE35-95F2-4125-A7D9-E37149E574D1}" type="pres">
      <dgm:prSet presAssocID="{99DD5B4C-F84E-4E03-8C53-9A9097C32B03}" presName="negativeSpace" presStyleCnt="0"/>
      <dgm:spPr/>
    </dgm:pt>
    <dgm:pt modelId="{944F54D8-FC0D-4A8E-BC0D-36EB9A8B1A3A}" type="pres">
      <dgm:prSet presAssocID="{99DD5B4C-F84E-4E03-8C53-9A9097C32B03}" presName="childText" presStyleLbl="conFgAcc1" presStyleIdx="0" presStyleCnt="6">
        <dgm:presLayoutVars>
          <dgm:bulletEnabled val="1"/>
        </dgm:presLayoutVars>
      </dgm:prSet>
      <dgm:spPr/>
    </dgm:pt>
    <dgm:pt modelId="{2C8B86B2-2DD1-46D8-A1A8-6563D12C6D9A}" type="pres">
      <dgm:prSet presAssocID="{27821449-F612-4AA0-8348-F04264DA0F71}" presName="spaceBetweenRectangles" presStyleCnt="0"/>
      <dgm:spPr/>
    </dgm:pt>
    <dgm:pt modelId="{BEFBC7DB-2265-464D-8FCF-77E1AAF06ADD}" type="pres">
      <dgm:prSet presAssocID="{C73F6420-0502-4723-8204-D713C826E866}" presName="parentLin" presStyleCnt="0"/>
      <dgm:spPr/>
    </dgm:pt>
    <dgm:pt modelId="{FFFB91FD-FAE7-41D1-94E7-FFB245F340A1}" type="pres">
      <dgm:prSet presAssocID="{C73F6420-0502-4723-8204-D713C826E866}" presName="parentLeftMargin" presStyleLbl="node1" presStyleIdx="0" presStyleCnt="6"/>
      <dgm:spPr/>
    </dgm:pt>
    <dgm:pt modelId="{56FBE8DD-4C47-4362-BD99-9220AFCCE028}" type="pres">
      <dgm:prSet presAssocID="{C73F6420-0502-4723-8204-D713C826E866}" presName="parentText" presStyleLbl="node1" presStyleIdx="1" presStyleCnt="6" custScaleX="124538">
        <dgm:presLayoutVars>
          <dgm:chMax val="0"/>
          <dgm:bulletEnabled val="1"/>
        </dgm:presLayoutVars>
      </dgm:prSet>
      <dgm:spPr/>
      <dgm:t>
        <a:bodyPr/>
        <a:lstStyle/>
        <a:p>
          <a:endParaRPr lang="ru-RU"/>
        </a:p>
      </dgm:t>
    </dgm:pt>
    <dgm:pt modelId="{4E8E85C4-4456-41C5-9A1F-495BC597BA24}" type="pres">
      <dgm:prSet presAssocID="{C73F6420-0502-4723-8204-D713C826E866}" presName="negativeSpace" presStyleCnt="0"/>
      <dgm:spPr/>
    </dgm:pt>
    <dgm:pt modelId="{68E6F2C2-53EE-4333-861B-888D5F7AD7E8}" type="pres">
      <dgm:prSet presAssocID="{C73F6420-0502-4723-8204-D713C826E866}" presName="childText" presStyleLbl="conFgAcc1" presStyleIdx="1" presStyleCnt="6">
        <dgm:presLayoutVars>
          <dgm:bulletEnabled val="1"/>
        </dgm:presLayoutVars>
      </dgm:prSet>
      <dgm:spPr/>
    </dgm:pt>
    <dgm:pt modelId="{0B73FA46-D0A9-4219-BF8F-8761CF1AB2FE}" type="pres">
      <dgm:prSet presAssocID="{3E2F35D3-5CD9-420B-A6C3-BCA1A5B6C17A}" presName="spaceBetweenRectangles" presStyleCnt="0"/>
      <dgm:spPr/>
    </dgm:pt>
    <dgm:pt modelId="{394A2E24-E749-44F2-AE19-212DDD5C9BB9}" type="pres">
      <dgm:prSet presAssocID="{F907E46D-C41B-46AC-B138-DD45E5CF1F4D}" presName="parentLin" presStyleCnt="0"/>
      <dgm:spPr/>
    </dgm:pt>
    <dgm:pt modelId="{6207F9AA-25C6-42E9-A13D-F3AFE42BF76D}" type="pres">
      <dgm:prSet presAssocID="{F907E46D-C41B-46AC-B138-DD45E5CF1F4D}" presName="parentLeftMargin" presStyleLbl="node1" presStyleIdx="1" presStyleCnt="6"/>
      <dgm:spPr/>
    </dgm:pt>
    <dgm:pt modelId="{CB3F69F1-86A0-4006-A794-D42AD48FD7BE}" type="pres">
      <dgm:prSet presAssocID="{F907E46D-C41B-46AC-B138-DD45E5CF1F4D}" presName="parentText" presStyleLbl="node1" presStyleIdx="2" presStyleCnt="6" custScaleX="125354" custScaleY="156594">
        <dgm:presLayoutVars>
          <dgm:chMax val="0"/>
          <dgm:bulletEnabled val="1"/>
        </dgm:presLayoutVars>
      </dgm:prSet>
      <dgm:spPr/>
      <dgm:t>
        <a:bodyPr/>
        <a:lstStyle/>
        <a:p>
          <a:endParaRPr lang="ru-RU"/>
        </a:p>
      </dgm:t>
    </dgm:pt>
    <dgm:pt modelId="{7DD343A0-254A-43BA-B25A-CCA94663C022}" type="pres">
      <dgm:prSet presAssocID="{F907E46D-C41B-46AC-B138-DD45E5CF1F4D}" presName="negativeSpace" presStyleCnt="0"/>
      <dgm:spPr/>
    </dgm:pt>
    <dgm:pt modelId="{CDC9EE13-3F0F-4E61-BBA7-E90161A4296A}" type="pres">
      <dgm:prSet presAssocID="{F907E46D-C41B-46AC-B138-DD45E5CF1F4D}" presName="childText" presStyleLbl="conFgAcc1" presStyleIdx="2" presStyleCnt="6">
        <dgm:presLayoutVars>
          <dgm:bulletEnabled val="1"/>
        </dgm:presLayoutVars>
      </dgm:prSet>
      <dgm:spPr/>
    </dgm:pt>
    <dgm:pt modelId="{8A780CAF-EB65-44E7-8ADE-BFE3C39319B5}" type="pres">
      <dgm:prSet presAssocID="{FED2963F-DF54-4BBF-B816-298B5237F8A5}" presName="spaceBetweenRectangles" presStyleCnt="0"/>
      <dgm:spPr/>
    </dgm:pt>
    <dgm:pt modelId="{1930353E-D623-4ABF-9FB5-E726700E755F}" type="pres">
      <dgm:prSet presAssocID="{CF2E4328-E017-4E08-8DF4-D632B706A31A}" presName="parentLin" presStyleCnt="0"/>
      <dgm:spPr/>
    </dgm:pt>
    <dgm:pt modelId="{B22FE11F-59B5-4F69-B548-7F4EFED12EB1}" type="pres">
      <dgm:prSet presAssocID="{CF2E4328-E017-4E08-8DF4-D632B706A31A}" presName="parentLeftMargin" presStyleLbl="node1" presStyleIdx="2" presStyleCnt="6"/>
      <dgm:spPr/>
    </dgm:pt>
    <dgm:pt modelId="{E9D1E855-35EB-4E0C-812E-6C0A42F52D10}" type="pres">
      <dgm:prSet presAssocID="{CF2E4328-E017-4E08-8DF4-D632B706A31A}" presName="parentText" presStyleLbl="node1" presStyleIdx="3" presStyleCnt="6" custScaleX="123516" custScaleY="153169">
        <dgm:presLayoutVars>
          <dgm:chMax val="0"/>
          <dgm:bulletEnabled val="1"/>
        </dgm:presLayoutVars>
      </dgm:prSet>
      <dgm:spPr/>
      <dgm:t>
        <a:bodyPr/>
        <a:lstStyle/>
        <a:p>
          <a:endParaRPr lang="ru-RU"/>
        </a:p>
      </dgm:t>
    </dgm:pt>
    <dgm:pt modelId="{AF85FCFC-E2E6-4E3D-9429-F79C55BBB688}" type="pres">
      <dgm:prSet presAssocID="{CF2E4328-E017-4E08-8DF4-D632B706A31A}" presName="negativeSpace" presStyleCnt="0"/>
      <dgm:spPr/>
    </dgm:pt>
    <dgm:pt modelId="{6619BC28-A919-4A5C-853F-17E753445B87}" type="pres">
      <dgm:prSet presAssocID="{CF2E4328-E017-4E08-8DF4-D632B706A31A}" presName="childText" presStyleLbl="conFgAcc1" presStyleIdx="3" presStyleCnt="6">
        <dgm:presLayoutVars>
          <dgm:bulletEnabled val="1"/>
        </dgm:presLayoutVars>
      </dgm:prSet>
      <dgm:spPr/>
    </dgm:pt>
    <dgm:pt modelId="{DE9C62B2-F33B-4A7F-BAF5-2F43D5DC0E2F}" type="pres">
      <dgm:prSet presAssocID="{EC374762-300D-45C3-80EE-5997E0095E93}" presName="spaceBetweenRectangles" presStyleCnt="0"/>
      <dgm:spPr/>
    </dgm:pt>
    <dgm:pt modelId="{D2BB6824-4B7C-4ECF-BD63-61EA67C5F1A5}" type="pres">
      <dgm:prSet presAssocID="{0D0C20B4-0B65-4C7B-A585-1BE276714226}" presName="parentLin" presStyleCnt="0"/>
      <dgm:spPr/>
    </dgm:pt>
    <dgm:pt modelId="{2BBB1F40-69B7-4D64-A881-B32A22075008}" type="pres">
      <dgm:prSet presAssocID="{0D0C20B4-0B65-4C7B-A585-1BE276714226}" presName="parentLeftMargin" presStyleLbl="node1" presStyleIdx="3" presStyleCnt="6"/>
      <dgm:spPr/>
    </dgm:pt>
    <dgm:pt modelId="{5344B2E9-BACD-4720-BC1E-F3D9FBB7209F}" type="pres">
      <dgm:prSet presAssocID="{0D0C20B4-0B65-4C7B-A585-1BE276714226}" presName="parentText" presStyleLbl="node1" presStyleIdx="4" presStyleCnt="6" custScaleX="125377">
        <dgm:presLayoutVars>
          <dgm:chMax val="0"/>
          <dgm:bulletEnabled val="1"/>
        </dgm:presLayoutVars>
      </dgm:prSet>
      <dgm:spPr/>
      <dgm:t>
        <a:bodyPr/>
        <a:lstStyle/>
        <a:p>
          <a:endParaRPr lang="ru-RU"/>
        </a:p>
      </dgm:t>
    </dgm:pt>
    <dgm:pt modelId="{1A00F8FC-AFA6-4EC3-A3A2-268B428475F7}" type="pres">
      <dgm:prSet presAssocID="{0D0C20B4-0B65-4C7B-A585-1BE276714226}" presName="negativeSpace" presStyleCnt="0"/>
      <dgm:spPr/>
    </dgm:pt>
    <dgm:pt modelId="{55755F4C-9BC3-4971-B158-FB62BD647E77}" type="pres">
      <dgm:prSet presAssocID="{0D0C20B4-0B65-4C7B-A585-1BE276714226}" presName="childText" presStyleLbl="conFgAcc1" presStyleIdx="4" presStyleCnt="6">
        <dgm:presLayoutVars>
          <dgm:bulletEnabled val="1"/>
        </dgm:presLayoutVars>
      </dgm:prSet>
      <dgm:spPr/>
    </dgm:pt>
    <dgm:pt modelId="{D62B5C5D-FC95-4F9A-B487-508940B079ED}" type="pres">
      <dgm:prSet presAssocID="{01731FEF-994C-4996-ABA7-93D4E2CD517B}" presName="spaceBetweenRectangles" presStyleCnt="0"/>
      <dgm:spPr/>
    </dgm:pt>
    <dgm:pt modelId="{2B356A90-732A-4430-9FF1-E23B56CF011D}" type="pres">
      <dgm:prSet presAssocID="{3C18A7CD-A196-496F-A81F-2196A3ADCDA2}" presName="parentLin" presStyleCnt="0"/>
      <dgm:spPr/>
    </dgm:pt>
    <dgm:pt modelId="{DB36A0BE-C195-4C32-BF0C-9F141EC20252}" type="pres">
      <dgm:prSet presAssocID="{3C18A7CD-A196-496F-A81F-2196A3ADCDA2}" presName="parentLeftMargin" presStyleLbl="node1" presStyleIdx="4" presStyleCnt="6"/>
      <dgm:spPr/>
    </dgm:pt>
    <dgm:pt modelId="{A1F1D7CC-972C-4589-A6C9-94C194873EBD}" type="pres">
      <dgm:prSet presAssocID="{3C18A7CD-A196-496F-A81F-2196A3ADCDA2}" presName="parentText" presStyleLbl="node1" presStyleIdx="5" presStyleCnt="6" custScaleX="125422">
        <dgm:presLayoutVars>
          <dgm:chMax val="0"/>
          <dgm:bulletEnabled val="1"/>
        </dgm:presLayoutVars>
      </dgm:prSet>
      <dgm:spPr/>
      <dgm:t>
        <a:bodyPr/>
        <a:lstStyle/>
        <a:p>
          <a:endParaRPr lang="ru-RU"/>
        </a:p>
      </dgm:t>
    </dgm:pt>
    <dgm:pt modelId="{5E3B42F1-6471-4ED0-BBDE-259275E27A25}" type="pres">
      <dgm:prSet presAssocID="{3C18A7CD-A196-496F-A81F-2196A3ADCDA2}" presName="negativeSpace" presStyleCnt="0"/>
      <dgm:spPr/>
    </dgm:pt>
    <dgm:pt modelId="{589CECCC-F1D3-48F0-88F3-BC89D7E91EE3}" type="pres">
      <dgm:prSet presAssocID="{3C18A7CD-A196-496F-A81F-2196A3ADCDA2}" presName="childText" presStyleLbl="conFgAcc1" presStyleIdx="5" presStyleCnt="6">
        <dgm:presLayoutVars>
          <dgm:bulletEnabled val="1"/>
        </dgm:presLayoutVars>
      </dgm:prSet>
      <dgm:spPr/>
    </dgm:pt>
  </dgm:ptLst>
  <dgm:cxnLst>
    <dgm:cxn modelId="{1FF68418-2272-492E-B9F4-D877EA16D7C9}" type="presOf" srcId="{3C18A7CD-A196-496F-A81F-2196A3ADCDA2}" destId="{DB36A0BE-C195-4C32-BF0C-9F141EC20252}" srcOrd="0" destOrd="0" presId="urn:microsoft.com/office/officeart/2005/8/layout/list1"/>
    <dgm:cxn modelId="{1C57FADC-D167-43BB-9A37-404E0E10E8ED}" srcId="{47B0D513-DB97-470F-ABB5-4976DF206322}" destId="{F907E46D-C41B-46AC-B138-DD45E5CF1F4D}" srcOrd="2" destOrd="0" parTransId="{3611A4C8-7730-4012-AFD6-055E36BEC54A}" sibTransId="{FED2963F-DF54-4BBF-B816-298B5237F8A5}"/>
    <dgm:cxn modelId="{3AB03FDC-19EC-491D-967B-F471D17DE095}" srcId="{47B0D513-DB97-470F-ABB5-4976DF206322}" destId="{C73F6420-0502-4723-8204-D713C826E866}" srcOrd="1" destOrd="0" parTransId="{C2F42E91-6DA6-4AB0-8827-1FBA9E5FC083}" sibTransId="{3E2F35D3-5CD9-420B-A6C3-BCA1A5B6C17A}"/>
    <dgm:cxn modelId="{0B3C783F-3411-4C7F-8238-989481051865}" srcId="{47B0D513-DB97-470F-ABB5-4976DF206322}" destId="{0D0C20B4-0B65-4C7B-A585-1BE276714226}" srcOrd="4" destOrd="0" parTransId="{89DEEB39-656B-4C8F-9FF4-5C3AED5439BE}" sibTransId="{01731FEF-994C-4996-ABA7-93D4E2CD517B}"/>
    <dgm:cxn modelId="{ED0B594F-31CB-49B5-8575-A1DA0CE5F606}" type="presOf" srcId="{99DD5B4C-F84E-4E03-8C53-9A9097C32B03}" destId="{47502B0D-A652-43D7-AB1E-5A733027EACA}" srcOrd="0" destOrd="0" presId="urn:microsoft.com/office/officeart/2005/8/layout/list1"/>
    <dgm:cxn modelId="{2B3213F4-0A22-464F-824E-7C73CC911F9E}" type="presOf" srcId="{C73F6420-0502-4723-8204-D713C826E866}" destId="{FFFB91FD-FAE7-41D1-94E7-FFB245F340A1}" srcOrd="0" destOrd="0" presId="urn:microsoft.com/office/officeart/2005/8/layout/list1"/>
    <dgm:cxn modelId="{5651C368-8FFB-4983-A0E9-CD72C411D0AC}" srcId="{47B0D513-DB97-470F-ABB5-4976DF206322}" destId="{3C18A7CD-A196-496F-A81F-2196A3ADCDA2}" srcOrd="5" destOrd="0" parTransId="{917298F5-A2A7-4C56-8B4F-82113B4ABC61}" sibTransId="{3EC694DF-145A-46CA-BBA3-1037A410141C}"/>
    <dgm:cxn modelId="{6CBDC9A7-B987-4EA2-B7F2-9F8B1D380E41}" type="presOf" srcId="{47B0D513-DB97-470F-ABB5-4976DF206322}" destId="{2CBF036E-6AA6-4C1A-814E-BB38A4A5D804}" srcOrd="0" destOrd="0" presId="urn:microsoft.com/office/officeart/2005/8/layout/list1"/>
    <dgm:cxn modelId="{5E4A438A-FE0D-4F58-B4F4-24DC93C163D9}" type="presOf" srcId="{3C18A7CD-A196-496F-A81F-2196A3ADCDA2}" destId="{A1F1D7CC-972C-4589-A6C9-94C194873EBD}" srcOrd="1" destOrd="0" presId="urn:microsoft.com/office/officeart/2005/8/layout/list1"/>
    <dgm:cxn modelId="{4D209591-F005-45DF-985B-518BAAEFBDE3}" type="presOf" srcId="{C73F6420-0502-4723-8204-D713C826E866}" destId="{56FBE8DD-4C47-4362-BD99-9220AFCCE028}" srcOrd="1" destOrd="0" presId="urn:microsoft.com/office/officeart/2005/8/layout/list1"/>
    <dgm:cxn modelId="{70E4815B-B163-4780-95BE-80315F089A88}" type="presOf" srcId="{0D0C20B4-0B65-4C7B-A585-1BE276714226}" destId="{5344B2E9-BACD-4720-BC1E-F3D9FBB7209F}" srcOrd="1" destOrd="0" presId="urn:microsoft.com/office/officeart/2005/8/layout/list1"/>
    <dgm:cxn modelId="{9461A02E-6223-4B37-BC2D-2E856DE19D7D}" type="presOf" srcId="{F907E46D-C41B-46AC-B138-DD45E5CF1F4D}" destId="{CB3F69F1-86A0-4006-A794-D42AD48FD7BE}" srcOrd="1" destOrd="0" presId="urn:microsoft.com/office/officeart/2005/8/layout/list1"/>
    <dgm:cxn modelId="{2D716922-A0C6-4EA4-AA3B-EE419B57AB2E}" type="presOf" srcId="{CF2E4328-E017-4E08-8DF4-D632B706A31A}" destId="{B22FE11F-59B5-4F69-B548-7F4EFED12EB1}" srcOrd="0" destOrd="0" presId="urn:microsoft.com/office/officeart/2005/8/layout/list1"/>
    <dgm:cxn modelId="{FC2F8207-0893-47F9-99CD-9A00C52FC161}" type="presOf" srcId="{CF2E4328-E017-4E08-8DF4-D632B706A31A}" destId="{E9D1E855-35EB-4E0C-812E-6C0A42F52D10}" srcOrd="1" destOrd="0" presId="urn:microsoft.com/office/officeart/2005/8/layout/list1"/>
    <dgm:cxn modelId="{CFE9699B-D42C-4204-B641-7F04505C26E4}" type="presOf" srcId="{0D0C20B4-0B65-4C7B-A585-1BE276714226}" destId="{2BBB1F40-69B7-4D64-A881-B32A22075008}" srcOrd="0" destOrd="0" presId="urn:microsoft.com/office/officeart/2005/8/layout/list1"/>
    <dgm:cxn modelId="{2EC750F2-5527-4803-A05D-958E0978E80B}" type="presOf" srcId="{F907E46D-C41B-46AC-B138-DD45E5CF1F4D}" destId="{6207F9AA-25C6-42E9-A13D-F3AFE42BF76D}" srcOrd="0" destOrd="0" presId="urn:microsoft.com/office/officeart/2005/8/layout/list1"/>
    <dgm:cxn modelId="{903B8BFD-8999-4E2A-80C5-301AE5A8D814}" type="presOf" srcId="{99DD5B4C-F84E-4E03-8C53-9A9097C32B03}" destId="{CB4731A8-48A0-4988-87D8-2A8DCA2D0261}" srcOrd="1" destOrd="0" presId="urn:microsoft.com/office/officeart/2005/8/layout/list1"/>
    <dgm:cxn modelId="{E721F13A-D6F6-4639-BE69-18053228FD16}" srcId="{47B0D513-DB97-470F-ABB5-4976DF206322}" destId="{CF2E4328-E017-4E08-8DF4-D632B706A31A}" srcOrd="3" destOrd="0" parTransId="{9834F6BF-14BC-43A5-AF65-2C2AEAF5AF20}" sibTransId="{EC374762-300D-45C3-80EE-5997E0095E93}"/>
    <dgm:cxn modelId="{F5592223-C18F-4613-A456-DF5DB2B5CB60}" srcId="{47B0D513-DB97-470F-ABB5-4976DF206322}" destId="{99DD5B4C-F84E-4E03-8C53-9A9097C32B03}" srcOrd="0" destOrd="0" parTransId="{054E91C7-B075-4E03-AFEF-C0A95E8F7138}" sibTransId="{27821449-F612-4AA0-8348-F04264DA0F71}"/>
    <dgm:cxn modelId="{1AD76197-8118-4563-9DB5-3C7FE08105FB}" type="presParOf" srcId="{2CBF036E-6AA6-4C1A-814E-BB38A4A5D804}" destId="{A1C382E8-B192-4195-B6CF-5184315F77CC}" srcOrd="0" destOrd="0" presId="urn:microsoft.com/office/officeart/2005/8/layout/list1"/>
    <dgm:cxn modelId="{2EE6C9BB-432F-4FCF-B641-9CED384D3923}" type="presParOf" srcId="{A1C382E8-B192-4195-B6CF-5184315F77CC}" destId="{47502B0D-A652-43D7-AB1E-5A733027EACA}" srcOrd="0" destOrd="0" presId="urn:microsoft.com/office/officeart/2005/8/layout/list1"/>
    <dgm:cxn modelId="{A19A7A54-7BAB-4320-BB4A-F0D8043A4361}" type="presParOf" srcId="{A1C382E8-B192-4195-B6CF-5184315F77CC}" destId="{CB4731A8-48A0-4988-87D8-2A8DCA2D0261}" srcOrd="1" destOrd="0" presId="urn:microsoft.com/office/officeart/2005/8/layout/list1"/>
    <dgm:cxn modelId="{E18A2AB5-EF3D-4DDD-B096-F95BA5D622F0}" type="presParOf" srcId="{2CBF036E-6AA6-4C1A-814E-BB38A4A5D804}" destId="{F766DE35-95F2-4125-A7D9-E37149E574D1}" srcOrd="1" destOrd="0" presId="urn:microsoft.com/office/officeart/2005/8/layout/list1"/>
    <dgm:cxn modelId="{8AB90366-46F7-4201-9941-DAA9FFB7753D}" type="presParOf" srcId="{2CBF036E-6AA6-4C1A-814E-BB38A4A5D804}" destId="{944F54D8-FC0D-4A8E-BC0D-36EB9A8B1A3A}" srcOrd="2" destOrd="0" presId="urn:microsoft.com/office/officeart/2005/8/layout/list1"/>
    <dgm:cxn modelId="{A9DCE1CA-BA99-411A-BD59-CD81946C1101}" type="presParOf" srcId="{2CBF036E-6AA6-4C1A-814E-BB38A4A5D804}" destId="{2C8B86B2-2DD1-46D8-A1A8-6563D12C6D9A}" srcOrd="3" destOrd="0" presId="urn:microsoft.com/office/officeart/2005/8/layout/list1"/>
    <dgm:cxn modelId="{93D16836-0D72-43EC-B9DC-31EF9A343710}" type="presParOf" srcId="{2CBF036E-6AA6-4C1A-814E-BB38A4A5D804}" destId="{BEFBC7DB-2265-464D-8FCF-77E1AAF06ADD}" srcOrd="4" destOrd="0" presId="urn:microsoft.com/office/officeart/2005/8/layout/list1"/>
    <dgm:cxn modelId="{D1978955-5FB7-4607-A8B4-10E7A1E74ECC}" type="presParOf" srcId="{BEFBC7DB-2265-464D-8FCF-77E1AAF06ADD}" destId="{FFFB91FD-FAE7-41D1-94E7-FFB245F340A1}" srcOrd="0" destOrd="0" presId="urn:microsoft.com/office/officeart/2005/8/layout/list1"/>
    <dgm:cxn modelId="{7F4A3521-9FB5-454E-BC29-F19DAF6EB10A}" type="presParOf" srcId="{BEFBC7DB-2265-464D-8FCF-77E1AAF06ADD}" destId="{56FBE8DD-4C47-4362-BD99-9220AFCCE028}" srcOrd="1" destOrd="0" presId="urn:microsoft.com/office/officeart/2005/8/layout/list1"/>
    <dgm:cxn modelId="{C0A69190-9C7F-41CF-B70C-3BA9E9C54508}" type="presParOf" srcId="{2CBF036E-6AA6-4C1A-814E-BB38A4A5D804}" destId="{4E8E85C4-4456-41C5-9A1F-495BC597BA24}" srcOrd="5" destOrd="0" presId="urn:microsoft.com/office/officeart/2005/8/layout/list1"/>
    <dgm:cxn modelId="{DDF46747-5B41-431D-AD7A-8EA54B8522D2}" type="presParOf" srcId="{2CBF036E-6AA6-4C1A-814E-BB38A4A5D804}" destId="{68E6F2C2-53EE-4333-861B-888D5F7AD7E8}" srcOrd="6" destOrd="0" presId="urn:microsoft.com/office/officeart/2005/8/layout/list1"/>
    <dgm:cxn modelId="{F5412D91-3D4F-406B-A6DC-D00E8FED8E19}" type="presParOf" srcId="{2CBF036E-6AA6-4C1A-814E-BB38A4A5D804}" destId="{0B73FA46-D0A9-4219-BF8F-8761CF1AB2FE}" srcOrd="7" destOrd="0" presId="urn:microsoft.com/office/officeart/2005/8/layout/list1"/>
    <dgm:cxn modelId="{36253DA3-BC06-4FB2-BB1D-4235A205AEEF}" type="presParOf" srcId="{2CBF036E-6AA6-4C1A-814E-BB38A4A5D804}" destId="{394A2E24-E749-44F2-AE19-212DDD5C9BB9}" srcOrd="8" destOrd="0" presId="urn:microsoft.com/office/officeart/2005/8/layout/list1"/>
    <dgm:cxn modelId="{B67CC004-BB41-43D5-8B61-B52571F40CD2}" type="presParOf" srcId="{394A2E24-E749-44F2-AE19-212DDD5C9BB9}" destId="{6207F9AA-25C6-42E9-A13D-F3AFE42BF76D}" srcOrd="0" destOrd="0" presId="urn:microsoft.com/office/officeart/2005/8/layout/list1"/>
    <dgm:cxn modelId="{38A02628-3447-40F5-8D8F-D269729546F3}" type="presParOf" srcId="{394A2E24-E749-44F2-AE19-212DDD5C9BB9}" destId="{CB3F69F1-86A0-4006-A794-D42AD48FD7BE}" srcOrd="1" destOrd="0" presId="urn:microsoft.com/office/officeart/2005/8/layout/list1"/>
    <dgm:cxn modelId="{66CBF65F-F7E6-410A-8F9F-BC35D426A344}" type="presParOf" srcId="{2CBF036E-6AA6-4C1A-814E-BB38A4A5D804}" destId="{7DD343A0-254A-43BA-B25A-CCA94663C022}" srcOrd="9" destOrd="0" presId="urn:microsoft.com/office/officeart/2005/8/layout/list1"/>
    <dgm:cxn modelId="{59841C22-B897-4BC5-B0B0-93901561B7B0}" type="presParOf" srcId="{2CBF036E-6AA6-4C1A-814E-BB38A4A5D804}" destId="{CDC9EE13-3F0F-4E61-BBA7-E90161A4296A}" srcOrd="10" destOrd="0" presId="urn:microsoft.com/office/officeart/2005/8/layout/list1"/>
    <dgm:cxn modelId="{B5390BCD-5CE5-4F43-B89C-8CF2050C416F}" type="presParOf" srcId="{2CBF036E-6AA6-4C1A-814E-BB38A4A5D804}" destId="{8A780CAF-EB65-44E7-8ADE-BFE3C39319B5}" srcOrd="11" destOrd="0" presId="urn:microsoft.com/office/officeart/2005/8/layout/list1"/>
    <dgm:cxn modelId="{FF55A55B-823C-42D6-A660-2795A75446AA}" type="presParOf" srcId="{2CBF036E-6AA6-4C1A-814E-BB38A4A5D804}" destId="{1930353E-D623-4ABF-9FB5-E726700E755F}" srcOrd="12" destOrd="0" presId="urn:microsoft.com/office/officeart/2005/8/layout/list1"/>
    <dgm:cxn modelId="{0EF532BB-3D0B-44BE-9BCE-6390950A66A2}" type="presParOf" srcId="{1930353E-D623-4ABF-9FB5-E726700E755F}" destId="{B22FE11F-59B5-4F69-B548-7F4EFED12EB1}" srcOrd="0" destOrd="0" presId="urn:microsoft.com/office/officeart/2005/8/layout/list1"/>
    <dgm:cxn modelId="{96A24BDE-9079-4222-8F48-492EF6BE38EF}" type="presParOf" srcId="{1930353E-D623-4ABF-9FB5-E726700E755F}" destId="{E9D1E855-35EB-4E0C-812E-6C0A42F52D10}" srcOrd="1" destOrd="0" presId="urn:microsoft.com/office/officeart/2005/8/layout/list1"/>
    <dgm:cxn modelId="{0159B7A3-1DAD-441F-801B-E74B9BC45ABC}" type="presParOf" srcId="{2CBF036E-6AA6-4C1A-814E-BB38A4A5D804}" destId="{AF85FCFC-E2E6-4E3D-9429-F79C55BBB688}" srcOrd="13" destOrd="0" presId="urn:microsoft.com/office/officeart/2005/8/layout/list1"/>
    <dgm:cxn modelId="{BBC7881C-62D1-4403-BB18-D7020EF2AF6F}" type="presParOf" srcId="{2CBF036E-6AA6-4C1A-814E-BB38A4A5D804}" destId="{6619BC28-A919-4A5C-853F-17E753445B87}" srcOrd="14" destOrd="0" presId="urn:microsoft.com/office/officeart/2005/8/layout/list1"/>
    <dgm:cxn modelId="{5916F99C-B81B-4BBD-8898-2DA30EC0E9DC}" type="presParOf" srcId="{2CBF036E-6AA6-4C1A-814E-BB38A4A5D804}" destId="{DE9C62B2-F33B-4A7F-BAF5-2F43D5DC0E2F}" srcOrd="15" destOrd="0" presId="urn:microsoft.com/office/officeart/2005/8/layout/list1"/>
    <dgm:cxn modelId="{3049FD4F-B13C-45B2-A49E-057E25B8E229}" type="presParOf" srcId="{2CBF036E-6AA6-4C1A-814E-BB38A4A5D804}" destId="{D2BB6824-4B7C-4ECF-BD63-61EA67C5F1A5}" srcOrd="16" destOrd="0" presId="urn:microsoft.com/office/officeart/2005/8/layout/list1"/>
    <dgm:cxn modelId="{529CF54D-8B09-4311-A57F-8677E682558C}" type="presParOf" srcId="{D2BB6824-4B7C-4ECF-BD63-61EA67C5F1A5}" destId="{2BBB1F40-69B7-4D64-A881-B32A22075008}" srcOrd="0" destOrd="0" presId="urn:microsoft.com/office/officeart/2005/8/layout/list1"/>
    <dgm:cxn modelId="{FEF45E94-2317-40A6-8B5C-31C04A88C220}" type="presParOf" srcId="{D2BB6824-4B7C-4ECF-BD63-61EA67C5F1A5}" destId="{5344B2E9-BACD-4720-BC1E-F3D9FBB7209F}" srcOrd="1" destOrd="0" presId="urn:microsoft.com/office/officeart/2005/8/layout/list1"/>
    <dgm:cxn modelId="{6D8DD4A2-97E4-4857-9994-41FABED55B68}" type="presParOf" srcId="{2CBF036E-6AA6-4C1A-814E-BB38A4A5D804}" destId="{1A00F8FC-AFA6-4EC3-A3A2-268B428475F7}" srcOrd="17" destOrd="0" presId="urn:microsoft.com/office/officeart/2005/8/layout/list1"/>
    <dgm:cxn modelId="{8F7603DF-C16C-4D8F-96C0-93E6E4E1A04E}" type="presParOf" srcId="{2CBF036E-6AA6-4C1A-814E-BB38A4A5D804}" destId="{55755F4C-9BC3-4971-B158-FB62BD647E77}" srcOrd="18" destOrd="0" presId="urn:microsoft.com/office/officeart/2005/8/layout/list1"/>
    <dgm:cxn modelId="{450E8512-1F61-463B-954E-DCD9CB241154}" type="presParOf" srcId="{2CBF036E-6AA6-4C1A-814E-BB38A4A5D804}" destId="{D62B5C5D-FC95-4F9A-B487-508940B079ED}" srcOrd="19" destOrd="0" presId="urn:microsoft.com/office/officeart/2005/8/layout/list1"/>
    <dgm:cxn modelId="{93475129-4787-4D67-88E9-C95C481ADD00}" type="presParOf" srcId="{2CBF036E-6AA6-4C1A-814E-BB38A4A5D804}" destId="{2B356A90-732A-4430-9FF1-E23B56CF011D}" srcOrd="20" destOrd="0" presId="urn:microsoft.com/office/officeart/2005/8/layout/list1"/>
    <dgm:cxn modelId="{FB5AC175-8E3A-4125-929C-C393BF7C5CEB}" type="presParOf" srcId="{2B356A90-732A-4430-9FF1-E23B56CF011D}" destId="{DB36A0BE-C195-4C32-BF0C-9F141EC20252}" srcOrd="0" destOrd="0" presId="urn:microsoft.com/office/officeart/2005/8/layout/list1"/>
    <dgm:cxn modelId="{9793FAB2-CC1C-4942-9F0D-ED3DC062C2FF}" type="presParOf" srcId="{2B356A90-732A-4430-9FF1-E23B56CF011D}" destId="{A1F1D7CC-972C-4589-A6C9-94C194873EBD}" srcOrd="1" destOrd="0" presId="urn:microsoft.com/office/officeart/2005/8/layout/list1"/>
    <dgm:cxn modelId="{ABF64135-FDD4-43F5-8F44-C924437898F8}" type="presParOf" srcId="{2CBF036E-6AA6-4C1A-814E-BB38A4A5D804}" destId="{5E3B42F1-6471-4ED0-BBDE-259275E27A25}" srcOrd="21" destOrd="0" presId="urn:microsoft.com/office/officeart/2005/8/layout/list1"/>
    <dgm:cxn modelId="{BF715E57-6115-47F3-BBEC-7622CE061214}" type="presParOf" srcId="{2CBF036E-6AA6-4C1A-814E-BB38A4A5D804}" destId="{589CECCC-F1D3-48F0-88F3-BC89D7E91EE3}"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C3E40-1412-0847-9470-AC5A5B2A25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56119D49-8B58-BA45-8BAF-0B2EE3B06B20}">
      <dgm:prSet custT="1"/>
      <dgm:spPr/>
      <dgm:t>
        <a:bodyPr/>
        <a:lstStyle/>
        <a:p>
          <a:r>
            <a:rPr lang="ru-RU" sz="1900" b="0" i="0" baseline="0" dirty="0">
              <a:latin typeface="Times New Roman" panose="02020603050405020304" pitchFamily="18" charset="0"/>
              <a:cs typeface="Times New Roman" panose="02020603050405020304" pitchFamily="18" charset="0"/>
            </a:rPr>
            <a:t>повышается успеваемость</a:t>
          </a:r>
          <a:endParaRPr lang="ru-RU" sz="1900" dirty="0">
            <a:latin typeface="Times New Roman" panose="02020603050405020304" pitchFamily="18" charset="0"/>
            <a:cs typeface="Times New Roman" panose="02020603050405020304" pitchFamily="18" charset="0"/>
          </a:endParaRPr>
        </a:p>
      </dgm:t>
    </dgm:pt>
    <dgm:pt modelId="{C829756B-1691-6B43-9E51-94299098FAA0}" type="parTrans" cxnId="{D10186C4-B642-514C-A28E-F3E9A53BAD15}">
      <dgm:prSet/>
      <dgm:spPr/>
      <dgm:t>
        <a:bodyPr/>
        <a:lstStyle/>
        <a:p>
          <a:endParaRPr lang="ru-RU" sz="1900">
            <a:latin typeface="Times New Roman" panose="02020603050405020304" pitchFamily="18" charset="0"/>
            <a:cs typeface="Times New Roman" panose="02020603050405020304" pitchFamily="18" charset="0"/>
          </a:endParaRPr>
        </a:p>
      </dgm:t>
    </dgm:pt>
    <dgm:pt modelId="{096E6856-5EA3-E248-8B75-FE42B9A3E91A}" type="sibTrans" cxnId="{D10186C4-B642-514C-A28E-F3E9A53BAD15}">
      <dgm:prSet/>
      <dgm:spPr/>
      <dgm:t>
        <a:bodyPr/>
        <a:lstStyle/>
        <a:p>
          <a:endParaRPr lang="ru-RU" sz="1900">
            <a:latin typeface="Times New Roman" panose="02020603050405020304" pitchFamily="18" charset="0"/>
            <a:cs typeface="Times New Roman" panose="02020603050405020304" pitchFamily="18" charset="0"/>
          </a:endParaRPr>
        </a:p>
      </dgm:t>
    </dgm:pt>
    <dgm:pt modelId="{DE8D9F4E-52CB-BA4F-8286-1B26C38E8219}">
      <dgm:prSet custT="1"/>
      <dgm:spPr/>
      <dgm:t>
        <a:bodyPr/>
        <a:lstStyle/>
        <a:p>
          <a:r>
            <a:rPr lang="ru-RU" sz="1900" b="0" i="0" baseline="0">
              <a:latin typeface="Times New Roman" panose="02020603050405020304" pitchFamily="18" charset="0"/>
              <a:cs typeface="Times New Roman" panose="02020603050405020304" pitchFamily="18" charset="0"/>
            </a:rPr>
            <a:t>повышается мотивация и самооценка детей</a:t>
          </a:r>
          <a:endParaRPr lang="ru-RU" sz="1900">
            <a:latin typeface="Times New Roman" panose="02020603050405020304" pitchFamily="18" charset="0"/>
            <a:cs typeface="Times New Roman" panose="02020603050405020304" pitchFamily="18" charset="0"/>
          </a:endParaRPr>
        </a:p>
      </dgm:t>
    </dgm:pt>
    <dgm:pt modelId="{DA488FB2-043B-FD41-A199-87374A7EB876}" type="parTrans" cxnId="{CD5CA392-DA76-6646-A459-118A561C0721}">
      <dgm:prSet/>
      <dgm:spPr/>
      <dgm:t>
        <a:bodyPr/>
        <a:lstStyle/>
        <a:p>
          <a:endParaRPr lang="ru-RU" sz="1900">
            <a:latin typeface="Times New Roman" panose="02020603050405020304" pitchFamily="18" charset="0"/>
            <a:cs typeface="Times New Roman" panose="02020603050405020304" pitchFamily="18" charset="0"/>
          </a:endParaRPr>
        </a:p>
      </dgm:t>
    </dgm:pt>
    <dgm:pt modelId="{35C57D5C-6916-CD48-BB10-54CB6D155D67}" type="sibTrans" cxnId="{CD5CA392-DA76-6646-A459-118A561C0721}">
      <dgm:prSet/>
      <dgm:spPr/>
      <dgm:t>
        <a:bodyPr/>
        <a:lstStyle/>
        <a:p>
          <a:endParaRPr lang="ru-RU" sz="1900">
            <a:latin typeface="Times New Roman" panose="02020603050405020304" pitchFamily="18" charset="0"/>
            <a:cs typeface="Times New Roman" panose="02020603050405020304" pitchFamily="18" charset="0"/>
          </a:endParaRPr>
        </a:p>
      </dgm:t>
    </dgm:pt>
    <dgm:pt modelId="{7FDF6FCB-B713-7942-8281-AB3429671498}">
      <dgm:prSet custT="1"/>
      <dgm:spPr/>
      <dgm:t>
        <a:bodyPr/>
        <a:lstStyle/>
        <a:p>
          <a:r>
            <a:rPr lang="ru-RU" sz="1900" b="0" i="0" baseline="0">
              <a:latin typeface="Times New Roman" panose="02020603050405020304" pitchFamily="18" charset="0"/>
              <a:cs typeface="Times New Roman" panose="02020603050405020304" pitchFamily="18" charset="0"/>
            </a:rPr>
            <a:t>повышается заинтересованность учителей</a:t>
          </a:r>
          <a:endParaRPr lang="ru-RU" sz="1900">
            <a:latin typeface="Times New Roman" panose="02020603050405020304" pitchFamily="18" charset="0"/>
            <a:cs typeface="Times New Roman" panose="02020603050405020304" pitchFamily="18" charset="0"/>
          </a:endParaRPr>
        </a:p>
      </dgm:t>
    </dgm:pt>
    <dgm:pt modelId="{0E6DDA38-D72A-1E4E-9F49-7BD84B8112E4}" type="parTrans" cxnId="{F6A6D842-321B-8D47-BB9D-115D28BAC937}">
      <dgm:prSet/>
      <dgm:spPr/>
      <dgm:t>
        <a:bodyPr/>
        <a:lstStyle/>
        <a:p>
          <a:endParaRPr lang="ru-RU" sz="1900">
            <a:latin typeface="Times New Roman" panose="02020603050405020304" pitchFamily="18" charset="0"/>
            <a:cs typeface="Times New Roman" panose="02020603050405020304" pitchFamily="18" charset="0"/>
          </a:endParaRPr>
        </a:p>
      </dgm:t>
    </dgm:pt>
    <dgm:pt modelId="{DEA37AE3-2E36-1C4A-9FD1-06B55EE458D1}" type="sibTrans" cxnId="{F6A6D842-321B-8D47-BB9D-115D28BAC937}">
      <dgm:prSet/>
      <dgm:spPr/>
      <dgm:t>
        <a:bodyPr/>
        <a:lstStyle/>
        <a:p>
          <a:endParaRPr lang="ru-RU" sz="1900">
            <a:latin typeface="Times New Roman" panose="02020603050405020304" pitchFamily="18" charset="0"/>
            <a:cs typeface="Times New Roman" panose="02020603050405020304" pitchFamily="18" charset="0"/>
          </a:endParaRPr>
        </a:p>
      </dgm:t>
    </dgm:pt>
    <dgm:pt modelId="{092DD43C-9C4C-B543-9550-8F198B0337DB}">
      <dgm:prSet custT="1"/>
      <dgm:spPr/>
      <dgm:t>
        <a:bodyPr/>
        <a:lstStyle/>
        <a:p>
          <a:r>
            <a:rPr lang="ru-RU" sz="1900" b="0" i="0" baseline="0">
              <a:latin typeface="Times New Roman" panose="02020603050405020304" pitchFamily="18" charset="0"/>
              <a:cs typeface="Times New Roman" panose="02020603050405020304" pitchFamily="18" charset="0"/>
            </a:rPr>
            <a:t>улучшается репутация школы среди сотрудников и сообщества</a:t>
          </a:r>
          <a:endParaRPr lang="ru-RU" sz="1900">
            <a:latin typeface="Times New Roman" panose="02020603050405020304" pitchFamily="18" charset="0"/>
            <a:cs typeface="Times New Roman" panose="02020603050405020304" pitchFamily="18" charset="0"/>
          </a:endParaRPr>
        </a:p>
      </dgm:t>
    </dgm:pt>
    <dgm:pt modelId="{C7F59578-B652-9042-815F-9B85C0A5482D}" type="parTrans" cxnId="{2CD2BCC0-C1C9-AA4A-A57A-CFAB057BC12E}">
      <dgm:prSet/>
      <dgm:spPr/>
      <dgm:t>
        <a:bodyPr/>
        <a:lstStyle/>
        <a:p>
          <a:endParaRPr lang="ru-RU" sz="1900">
            <a:latin typeface="Times New Roman" panose="02020603050405020304" pitchFamily="18" charset="0"/>
            <a:cs typeface="Times New Roman" panose="02020603050405020304" pitchFamily="18" charset="0"/>
          </a:endParaRPr>
        </a:p>
      </dgm:t>
    </dgm:pt>
    <dgm:pt modelId="{6F565440-74CE-A44D-BE68-89B81FC62D63}" type="sibTrans" cxnId="{2CD2BCC0-C1C9-AA4A-A57A-CFAB057BC12E}">
      <dgm:prSet/>
      <dgm:spPr/>
      <dgm:t>
        <a:bodyPr/>
        <a:lstStyle/>
        <a:p>
          <a:endParaRPr lang="ru-RU" sz="1900">
            <a:latin typeface="Times New Roman" panose="02020603050405020304" pitchFamily="18" charset="0"/>
            <a:cs typeface="Times New Roman" panose="02020603050405020304" pitchFamily="18" charset="0"/>
          </a:endParaRPr>
        </a:p>
      </dgm:t>
    </dgm:pt>
    <dgm:pt modelId="{99497EA4-00C5-D341-827D-62934672B4AB}">
      <dgm:prSet custT="1"/>
      <dgm:spPr/>
      <dgm:t>
        <a:bodyPr/>
        <a:lstStyle/>
        <a:p>
          <a:r>
            <a:rPr lang="ru-RU" sz="1900" b="0" i="0" baseline="0">
              <a:latin typeface="Times New Roman" panose="02020603050405020304" pitchFamily="18" charset="0"/>
              <a:cs typeface="Times New Roman" panose="02020603050405020304" pitchFamily="18" charset="0"/>
            </a:rPr>
            <a:t>снижается насилие в школе</a:t>
          </a:r>
          <a:endParaRPr lang="ru-RU" sz="1900">
            <a:latin typeface="Times New Roman" panose="02020603050405020304" pitchFamily="18" charset="0"/>
            <a:cs typeface="Times New Roman" panose="02020603050405020304" pitchFamily="18" charset="0"/>
          </a:endParaRPr>
        </a:p>
      </dgm:t>
    </dgm:pt>
    <dgm:pt modelId="{1816B9BA-2598-5F44-81B7-A870653C5E2D}" type="parTrans" cxnId="{669503AD-DFCD-D94D-BD64-7FA5B70C2E90}">
      <dgm:prSet/>
      <dgm:spPr/>
      <dgm:t>
        <a:bodyPr/>
        <a:lstStyle/>
        <a:p>
          <a:endParaRPr lang="ru-RU" sz="1900">
            <a:latin typeface="Times New Roman" panose="02020603050405020304" pitchFamily="18" charset="0"/>
            <a:cs typeface="Times New Roman" panose="02020603050405020304" pitchFamily="18" charset="0"/>
          </a:endParaRPr>
        </a:p>
      </dgm:t>
    </dgm:pt>
    <dgm:pt modelId="{1BAE98E9-15E2-8642-91DD-BABF62AF617F}" type="sibTrans" cxnId="{669503AD-DFCD-D94D-BD64-7FA5B70C2E90}">
      <dgm:prSet/>
      <dgm:spPr/>
      <dgm:t>
        <a:bodyPr/>
        <a:lstStyle/>
        <a:p>
          <a:endParaRPr lang="ru-RU" sz="1900">
            <a:latin typeface="Times New Roman" panose="02020603050405020304" pitchFamily="18" charset="0"/>
            <a:cs typeface="Times New Roman" panose="02020603050405020304" pitchFamily="18" charset="0"/>
          </a:endParaRPr>
        </a:p>
      </dgm:t>
    </dgm:pt>
    <dgm:pt modelId="{EA699D1F-671E-114A-9E13-916A2D85F3DE}" type="pres">
      <dgm:prSet presAssocID="{5D5C3E40-1412-0847-9470-AC5A5B2A2572}" presName="linear" presStyleCnt="0">
        <dgm:presLayoutVars>
          <dgm:animLvl val="lvl"/>
          <dgm:resizeHandles val="exact"/>
        </dgm:presLayoutVars>
      </dgm:prSet>
      <dgm:spPr/>
      <dgm:t>
        <a:bodyPr/>
        <a:lstStyle/>
        <a:p>
          <a:endParaRPr lang="ru-RU"/>
        </a:p>
      </dgm:t>
    </dgm:pt>
    <dgm:pt modelId="{C96BD79D-C1BC-D94A-879B-F3352C5D71C7}" type="pres">
      <dgm:prSet presAssocID="{56119D49-8B58-BA45-8BAF-0B2EE3B06B20}" presName="parentText" presStyleLbl="node1" presStyleIdx="0" presStyleCnt="5">
        <dgm:presLayoutVars>
          <dgm:chMax val="0"/>
          <dgm:bulletEnabled val="1"/>
        </dgm:presLayoutVars>
      </dgm:prSet>
      <dgm:spPr/>
      <dgm:t>
        <a:bodyPr/>
        <a:lstStyle/>
        <a:p>
          <a:endParaRPr lang="ru-RU"/>
        </a:p>
      </dgm:t>
    </dgm:pt>
    <dgm:pt modelId="{435A13C1-A48B-2E43-BB4F-F94729E7223D}" type="pres">
      <dgm:prSet presAssocID="{096E6856-5EA3-E248-8B75-FE42B9A3E91A}" presName="spacer" presStyleCnt="0"/>
      <dgm:spPr/>
    </dgm:pt>
    <dgm:pt modelId="{23F21C18-97F6-654A-A613-C6DB29649F80}" type="pres">
      <dgm:prSet presAssocID="{DE8D9F4E-52CB-BA4F-8286-1B26C38E8219}" presName="parentText" presStyleLbl="node1" presStyleIdx="1" presStyleCnt="5">
        <dgm:presLayoutVars>
          <dgm:chMax val="0"/>
          <dgm:bulletEnabled val="1"/>
        </dgm:presLayoutVars>
      </dgm:prSet>
      <dgm:spPr/>
      <dgm:t>
        <a:bodyPr/>
        <a:lstStyle/>
        <a:p>
          <a:endParaRPr lang="ru-RU"/>
        </a:p>
      </dgm:t>
    </dgm:pt>
    <dgm:pt modelId="{C0A5260F-739B-D644-BFB0-63BB909F7715}" type="pres">
      <dgm:prSet presAssocID="{35C57D5C-6916-CD48-BB10-54CB6D155D67}" presName="spacer" presStyleCnt="0"/>
      <dgm:spPr/>
    </dgm:pt>
    <dgm:pt modelId="{15A5195A-0CAF-F745-90F4-CE91DDEA34EB}" type="pres">
      <dgm:prSet presAssocID="{7FDF6FCB-B713-7942-8281-AB3429671498}" presName="parentText" presStyleLbl="node1" presStyleIdx="2" presStyleCnt="5">
        <dgm:presLayoutVars>
          <dgm:chMax val="0"/>
          <dgm:bulletEnabled val="1"/>
        </dgm:presLayoutVars>
      </dgm:prSet>
      <dgm:spPr/>
      <dgm:t>
        <a:bodyPr/>
        <a:lstStyle/>
        <a:p>
          <a:endParaRPr lang="ru-RU"/>
        </a:p>
      </dgm:t>
    </dgm:pt>
    <dgm:pt modelId="{A3B07CB4-F10D-A248-8F7A-13B663EC18F9}" type="pres">
      <dgm:prSet presAssocID="{DEA37AE3-2E36-1C4A-9FD1-06B55EE458D1}" presName="spacer" presStyleCnt="0"/>
      <dgm:spPr/>
    </dgm:pt>
    <dgm:pt modelId="{35AC4C40-9ECC-2746-9F70-51E4694E79D3}" type="pres">
      <dgm:prSet presAssocID="{092DD43C-9C4C-B543-9550-8F198B0337DB}" presName="parentText" presStyleLbl="node1" presStyleIdx="3" presStyleCnt="5">
        <dgm:presLayoutVars>
          <dgm:chMax val="0"/>
          <dgm:bulletEnabled val="1"/>
        </dgm:presLayoutVars>
      </dgm:prSet>
      <dgm:spPr/>
      <dgm:t>
        <a:bodyPr/>
        <a:lstStyle/>
        <a:p>
          <a:endParaRPr lang="ru-RU"/>
        </a:p>
      </dgm:t>
    </dgm:pt>
    <dgm:pt modelId="{4BE5C81E-BE4D-AC4C-B3CE-7B9C80478337}" type="pres">
      <dgm:prSet presAssocID="{6F565440-74CE-A44D-BE68-89B81FC62D63}" presName="spacer" presStyleCnt="0"/>
      <dgm:spPr/>
    </dgm:pt>
    <dgm:pt modelId="{975F4BF0-7DAB-524D-B775-77653B18A356}" type="pres">
      <dgm:prSet presAssocID="{99497EA4-00C5-D341-827D-62934672B4AB}" presName="parentText" presStyleLbl="node1" presStyleIdx="4" presStyleCnt="5">
        <dgm:presLayoutVars>
          <dgm:chMax val="0"/>
          <dgm:bulletEnabled val="1"/>
        </dgm:presLayoutVars>
      </dgm:prSet>
      <dgm:spPr/>
      <dgm:t>
        <a:bodyPr/>
        <a:lstStyle/>
        <a:p>
          <a:endParaRPr lang="ru-RU"/>
        </a:p>
      </dgm:t>
    </dgm:pt>
  </dgm:ptLst>
  <dgm:cxnLst>
    <dgm:cxn modelId="{2CD2BCC0-C1C9-AA4A-A57A-CFAB057BC12E}" srcId="{5D5C3E40-1412-0847-9470-AC5A5B2A2572}" destId="{092DD43C-9C4C-B543-9550-8F198B0337DB}" srcOrd="3" destOrd="0" parTransId="{C7F59578-B652-9042-815F-9B85C0A5482D}" sibTransId="{6F565440-74CE-A44D-BE68-89B81FC62D63}"/>
    <dgm:cxn modelId="{F6A6D842-321B-8D47-BB9D-115D28BAC937}" srcId="{5D5C3E40-1412-0847-9470-AC5A5B2A2572}" destId="{7FDF6FCB-B713-7942-8281-AB3429671498}" srcOrd="2" destOrd="0" parTransId="{0E6DDA38-D72A-1E4E-9F49-7BD84B8112E4}" sibTransId="{DEA37AE3-2E36-1C4A-9FD1-06B55EE458D1}"/>
    <dgm:cxn modelId="{CD5CA392-DA76-6646-A459-118A561C0721}" srcId="{5D5C3E40-1412-0847-9470-AC5A5B2A2572}" destId="{DE8D9F4E-52CB-BA4F-8286-1B26C38E8219}" srcOrd="1" destOrd="0" parTransId="{DA488FB2-043B-FD41-A199-87374A7EB876}" sibTransId="{35C57D5C-6916-CD48-BB10-54CB6D155D67}"/>
    <dgm:cxn modelId="{50EE9E13-2D5F-C841-96CA-1C58EB1B0485}" type="presOf" srcId="{56119D49-8B58-BA45-8BAF-0B2EE3B06B20}" destId="{C96BD79D-C1BC-D94A-879B-F3352C5D71C7}" srcOrd="0" destOrd="0" presId="urn:microsoft.com/office/officeart/2005/8/layout/vList2"/>
    <dgm:cxn modelId="{65E9AF78-F179-2844-8A9C-F0107B932EEA}" type="presOf" srcId="{99497EA4-00C5-D341-827D-62934672B4AB}" destId="{975F4BF0-7DAB-524D-B775-77653B18A356}" srcOrd="0" destOrd="0" presId="urn:microsoft.com/office/officeart/2005/8/layout/vList2"/>
    <dgm:cxn modelId="{D10186C4-B642-514C-A28E-F3E9A53BAD15}" srcId="{5D5C3E40-1412-0847-9470-AC5A5B2A2572}" destId="{56119D49-8B58-BA45-8BAF-0B2EE3B06B20}" srcOrd="0" destOrd="0" parTransId="{C829756B-1691-6B43-9E51-94299098FAA0}" sibTransId="{096E6856-5EA3-E248-8B75-FE42B9A3E91A}"/>
    <dgm:cxn modelId="{EAEB1BC1-34A1-C841-BD21-BAB1D13DCB8B}" type="presOf" srcId="{DE8D9F4E-52CB-BA4F-8286-1B26C38E8219}" destId="{23F21C18-97F6-654A-A613-C6DB29649F80}" srcOrd="0" destOrd="0" presId="urn:microsoft.com/office/officeart/2005/8/layout/vList2"/>
    <dgm:cxn modelId="{8186B168-1586-224F-A83B-60D39E515CC9}" type="presOf" srcId="{5D5C3E40-1412-0847-9470-AC5A5B2A2572}" destId="{EA699D1F-671E-114A-9E13-916A2D85F3DE}" srcOrd="0" destOrd="0" presId="urn:microsoft.com/office/officeart/2005/8/layout/vList2"/>
    <dgm:cxn modelId="{9EC21D91-327A-8D46-933E-5144B4E3BFA5}" type="presOf" srcId="{7FDF6FCB-B713-7942-8281-AB3429671498}" destId="{15A5195A-0CAF-F745-90F4-CE91DDEA34EB}" srcOrd="0" destOrd="0" presId="urn:microsoft.com/office/officeart/2005/8/layout/vList2"/>
    <dgm:cxn modelId="{C6D8AF71-8A84-8A40-95AF-5AD31BEAB13D}" type="presOf" srcId="{092DD43C-9C4C-B543-9550-8F198B0337DB}" destId="{35AC4C40-9ECC-2746-9F70-51E4694E79D3}" srcOrd="0" destOrd="0" presId="urn:microsoft.com/office/officeart/2005/8/layout/vList2"/>
    <dgm:cxn modelId="{669503AD-DFCD-D94D-BD64-7FA5B70C2E90}" srcId="{5D5C3E40-1412-0847-9470-AC5A5B2A2572}" destId="{99497EA4-00C5-D341-827D-62934672B4AB}" srcOrd="4" destOrd="0" parTransId="{1816B9BA-2598-5F44-81B7-A870653C5E2D}" sibTransId="{1BAE98E9-15E2-8642-91DD-BABF62AF617F}"/>
    <dgm:cxn modelId="{1C2BC25B-E683-0D49-AD86-1460E13581F0}" type="presParOf" srcId="{EA699D1F-671E-114A-9E13-916A2D85F3DE}" destId="{C96BD79D-C1BC-D94A-879B-F3352C5D71C7}" srcOrd="0" destOrd="0" presId="urn:microsoft.com/office/officeart/2005/8/layout/vList2"/>
    <dgm:cxn modelId="{5A3C5D02-8D14-1946-87A6-37EA4EAEF2D4}" type="presParOf" srcId="{EA699D1F-671E-114A-9E13-916A2D85F3DE}" destId="{435A13C1-A48B-2E43-BB4F-F94729E7223D}" srcOrd="1" destOrd="0" presId="urn:microsoft.com/office/officeart/2005/8/layout/vList2"/>
    <dgm:cxn modelId="{578D8432-7685-8A40-8020-232CD81B7A61}" type="presParOf" srcId="{EA699D1F-671E-114A-9E13-916A2D85F3DE}" destId="{23F21C18-97F6-654A-A613-C6DB29649F80}" srcOrd="2" destOrd="0" presId="urn:microsoft.com/office/officeart/2005/8/layout/vList2"/>
    <dgm:cxn modelId="{2019B74B-DCFA-6B43-9972-C0ED7F28CDE4}" type="presParOf" srcId="{EA699D1F-671E-114A-9E13-916A2D85F3DE}" destId="{C0A5260F-739B-D644-BFB0-63BB909F7715}" srcOrd="3" destOrd="0" presId="urn:microsoft.com/office/officeart/2005/8/layout/vList2"/>
    <dgm:cxn modelId="{34B05633-EBC6-C947-B6A5-0088EF1FAB44}" type="presParOf" srcId="{EA699D1F-671E-114A-9E13-916A2D85F3DE}" destId="{15A5195A-0CAF-F745-90F4-CE91DDEA34EB}" srcOrd="4" destOrd="0" presId="urn:microsoft.com/office/officeart/2005/8/layout/vList2"/>
    <dgm:cxn modelId="{6BA1205D-9474-014F-A7E5-5C3A7B097BFB}" type="presParOf" srcId="{EA699D1F-671E-114A-9E13-916A2D85F3DE}" destId="{A3B07CB4-F10D-A248-8F7A-13B663EC18F9}" srcOrd="5" destOrd="0" presId="urn:microsoft.com/office/officeart/2005/8/layout/vList2"/>
    <dgm:cxn modelId="{08BFEB18-A706-D24E-AB8F-730AB7E78575}" type="presParOf" srcId="{EA699D1F-671E-114A-9E13-916A2D85F3DE}" destId="{35AC4C40-9ECC-2746-9F70-51E4694E79D3}" srcOrd="6" destOrd="0" presId="urn:microsoft.com/office/officeart/2005/8/layout/vList2"/>
    <dgm:cxn modelId="{D8156960-B023-4D45-A2FE-1A080E74B758}" type="presParOf" srcId="{EA699D1F-671E-114A-9E13-916A2D85F3DE}" destId="{4BE5C81E-BE4D-AC4C-B3CE-7B9C80478337}" srcOrd="7" destOrd="0" presId="urn:microsoft.com/office/officeart/2005/8/layout/vList2"/>
    <dgm:cxn modelId="{1237E8E5-D11E-8E4C-8071-605C557EB61F}" type="presParOf" srcId="{EA699D1F-671E-114A-9E13-916A2D85F3DE}" destId="{975F4BF0-7DAB-524D-B775-77653B18A35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25027F-72BA-7545-8DEB-1F56D9B0E6D5}" type="doc">
      <dgm:prSet loTypeId="urn:microsoft.com/office/officeart/2005/8/layout/radial6" loCatId="list" qsTypeId="urn:microsoft.com/office/officeart/2005/8/quickstyle/3d3" qsCatId="3D" csTypeId="urn:microsoft.com/office/officeart/2005/8/colors/accent1_4" csCatId="accent1" phldr="1"/>
      <dgm:spPr/>
      <dgm:t>
        <a:bodyPr/>
        <a:lstStyle/>
        <a:p>
          <a:endParaRPr lang="ru-RU"/>
        </a:p>
      </dgm:t>
    </dgm:pt>
    <dgm:pt modelId="{47419049-2AA8-404E-9A8E-9BACFDA57695}">
      <dgm:prSet/>
      <dgm:spPr/>
      <dgm:t>
        <a:bodyPr/>
        <a:lstStyle/>
        <a:p>
          <a:r>
            <a:rPr lang="ru-RU" b="0" i="0" baseline="0" dirty="0"/>
            <a:t>Важно понять: </a:t>
          </a:r>
          <a:endParaRPr lang="ru-RU" dirty="0"/>
        </a:p>
      </dgm:t>
    </dgm:pt>
    <dgm:pt modelId="{8DB16C20-7784-B64C-8D7B-1FD95EA4D9A4}" type="parTrans" cxnId="{8F3E9BBF-7CE7-F04A-9052-56088F20F936}">
      <dgm:prSet/>
      <dgm:spPr/>
      <dgm:t>
        <a:bodyPr/>
        <a:lstStyle/>
        <a:p>
          <a:endParaRPr lang="ru-RU"/>
        </a:p>
      </dgm:t>
    </dgm:pt>
    <dgm:pt modelId="{46866147-EF0D-7441-A7E9-F92F9B0D4552}" type="sibTrans" cxnId="{8F3E9BBF-7CE7-F04A-9052-56088F20F936}">
      <dgm:prSet/>
      <dgm:spPr/>
      <dgm:t>
        <a:bodyPr/>
        <a:lstStyle/>
        <a:p>
          <a:endParaRPr lang="ru-RU"/>
        </a:p>
      </dgm:t>
    </dgm:pt>
    <dgm:pt modelId="{DB5135FA-8D01-2A46-99E5-D050E4453A93}">
      <dgm:prSet/>
      <dgm:spPr/>
      <dgm:t>
        <a:bodyPr/>
        <a:lstStyle/>
        <a:p>
          <a:endParaRPr lang="ru-RU"/>
        </a:p>
      </dgm:t>
    </dgm:pt>
    <dgm:pt modelId="{74A6AE22-6968-134C-9B43-28ACD232884F}" type="parTrans" cxnId="{BF3C6C27-1134-F44B-B4FB-FDB2A75132CB}">
      <dgm:prSet/>
      <dgm:spPr/>
      <dgm:t>
        <a:bodyPr/>
        <a:lstStyle/>
        <a:p>
          <a:endParaRPr lang="ru-RU"/>
        </a:p>
      </dgm:t>
    </dgm:pt>
    <dgm:pt modelId="{2BB941C8-3092-2648-8CF9-8B895FA01D4E}" type="sibTrans" cxnId="{BF3C6C27-1134-F44B-B4FB-FDB2A75132CB}">
      <dgm:prSet/>
      <dgm:spPr/>
      <dgm:t>
        <a:bodyPr/>
        <a:lstStyle/>
        <a:p>
          <a:endParaRPr lang="ru-RU"/>
        </a:p>
      </dgm:t>
    </dgm:pt>
    <dgm:pt modelId="{56B65C61-177C-394D-9F59-42FE8D51D4B4}">
      <dgm:prSet/>
      <dgm:spPr/>
      <dgm:t>
        <a:bodyPr/>
        <a:lstStyle/>
        <a:p>
          <a:endParaRPr lang="ru-RU"/>
        </a:p>
      </dgm:t>
    </dgm:pt>
    <dgm:pt modelId="{A641B1AB-FB05-5D49-8453-C92BC5948679}" type="parTrans" cxnId="{C86251F7-505E-5A4D-B9CC-822298F930BD}">
      <dgm:prSet/>
      <dgm:spPr/>
      <dgm:t>
        <a:bodyPr/>
        <a:lstStyle/>
        <a:p>
          <a:endParaRPr lang="ru-RU"/>
        </a:p>
      </dgm:t>
    </dgm:pt>
    <dgm:pt modelId="{C019886A-5CAB-DF43-BABB-F1068CECBB8D}" type="sibTrans" cxnId="{C86251F7-505E-5A4D-B9CC-822298F930BD}">
      <dgm:prSet/>
      <dgm:spPr/>
      <dgm:t>
        <a:bodyPr/>
        <a:lstStyle/>
        <a:p>
          <a:endParaRPr lang="ru-RU"/>
        </a:p>
      </dgm:t>
    </dgm:pt>
    <dgm:pt modelId="{50B1D3C6-68CC-CF49-8A81-D96DCBDE0A38}">
      <dgm:prSet/>
      <dgm:spPr/>
      <dgm:t>
        <a:bodyPr/>
        <a:lstStyle/>
        <a:p>
          <a:endParaRPr lang="ru-RU"/>
        </a:p>
      </dgm:t>
    </dgm:pt>
    <dgm:pt modelId="{C7008970-6CFB-8B4C-A99A-83CC20682094}" type="parTrans" cxnId="{C125DA3D-1FFB-254E-80C6-36BC08B234BA}">
      <dgm:prSet/>
      <dgm:spPr/>
      <dgm:t>
        <a:bodyPr/>
        <a:lstStyle/>
        <a:p>
          <a:endParaRPr lang="ru-RU"/>
        </a:p>
      </dgm:t>
    </dgm:pt>
    <dgm:pt modelId="{723ADEE0-347D-074F-9DCA-BE0974540E7F}" type="sibTrans" cxnId="{C125DA3D-1FFB-254E-80C6-36BC08B234BA}">
      <dgm:prSet/>
      <dgm:spPr/>
      <dgm:t>
        <a:bodyPr/>
        <a:lstStyle/>
        <a:p>
          <a:endParaRPr lang="ru-RU"/>
        </a:p>
      </dgm:t>
    </dgm:pt>
    <dgm:pt modelId="{69D444FD-CB4E-EB41-8A3C-2DD6A669571F}">
      <dgm:prSet custT="1"/>
      <dgm:spPr/>
      <dgm:t>
        <a:bodyPr spcFirstLastPara="0" vert="horz" wrap="square" lIns="15240" tIns="15240" rIns="15240" bIns="15240" numCol="1" spcCol="1270" anchor="ctr" anchorCtr="0"/>
        <a:lstStyle/>
        <a:p>
          <a:r>
            <a:rPr lang="ru-RU" sz="2400" b="0" i="0" baseline="0" dirty="0"/>
            <a:t>Во что могут быть вовлечены родители? </a:t>
          </a:r>
          <a:endParaRPr lang="ru-RU" sz="2400" dirty="0"/>
        </a:p>
      </dgm:t>
    </dgm:pt>
    <dgm:pt modelId="{72600389-3D85-554C-AA7A-DB30D41A8EC8}" type="parTrans" cxnId="{8BD2F8AB-877E-A64C-A52F-F269D35E311A}">
      <dgm:prSet/>
      <dgm:spPr/>
      <dgm:t>
        <a:bodyPr/>
        <a:lstStyle/>
        <a:p>
          <a:endParaRPr lang="ru-RU"/>
        </a:p>
      </dgm:t>
    </dgm:pt>
    <dgm:pt modelId="{F5356FAC-F391-F046-A6FD-0B4ABC6B0CD3}" type="sibTrans" cxnId="{8BD2F8AB-877E-A64C-A52F-F269D35E311A}">
      <dgm:prSet/>
      <dgm:spPr/>
      <dgm:t>
        <a:bodyPr/>
        <a:lstStyle/>
        <a:p>
          <a:endParaRPr lang="ru-RU"/>
        </a:p>
      </dgm:t>
    </dgm:pt>
    <dgm:pt modelId="{33944AAB-A904-6B4B-A436-0FE54E3409CA}">
      <dgm:prSet custT="1"/>
      <dgm:spPr/>
      <dgm:t>
        <a:bodyPr/>
        <a:lstStyle/>
        <a:p>
          <a:r>
            <a:rPr lang="ru-RU" sz="2400" b="0" i="0" baseline="0" dirty="0"/>
            <a:t>Что влияет на вовлеченность?</a:t>
          </a:r>
          <a:endParaRPr lang="ru-RU" sz="2400" dirty="0"/>
        </a:p>
      </dgm:t>
    </dgm:pt>
    <dgm:pt modelId="{F174D76B-C539-4445-B64C-A0903B98EEF2}" type="parTrans" cxnId="{CEAC5235-24CF-FE49-AF49-0FA28AAA035C}">
      <dgm:prSet/>
      <dgm:spPr/>
      <dgm:t>
        <a:bodyPr/>
        <a:lstStyle/>
        <a:p>
          <a:endParaRPr lang="ru-RU"/>
        </a:p>
      </dgm:t>
    </dgm:pt>
    <dgm:pt modelId="{4E5FD5A6-7D24-4A45-8E76-727C2E1199F6}" type="sibTrans" cxnId="{CEAC5235-24CF-FE49-AF49-0FA28AAA035C}">
      <dgm:prSet/>
      <dgm:spPr/>
      <dgm:t>
        <a:bodyPr/>
        <a:lstStyle/>
        <a:p>
          <a:endParaRPr lang="ru-RU"/>
        </a:p>
      </dgm:t>
    </dgm:pt>
    <dgm:pt modelId="{CEF07527-8E6C-8C45-9F65-FDDECB879161}">
      <dgm:prSet custT="1"/>
      <dgm:spPr/>
      <dgm:t>
        <a:bodyPr/>
        <a:lstStyle/>
        <a:p>
          <a:r>
            <a:rPr lang="ru-RU" sz="2400" b="0" i="0" baseline="0" dirty="0"/>
            <a:t>Кого к чему эффективнее (легче) привлекать?</a:t>
          </a:r>
          <a:endParaRPr lang="ru-RU" sz="2400" dirty="0"/>
        </a:p>
      </dgm:t>
    </dgm:pt>
    <dgm:pt modelId="{506223B8-F149-D54D-8DE3-7F31FA027DDD}" type="parTrans" cxnId="{AD8D204E-8194-ED48-A407-3DD1F7191E38}">
      <dgm:prSet/>
      <dgm:spPr/>
      <dgm:t>
        <a:bodyPr/>
        <a:lstStyle/>
        <a:p>
          <a:endParaRPr lang="ru-RU"/>
        </a:p>
      </dgm:t>
    </dgm:pt>
    <dgm:pt modelId="{E8C5463D-BCFE-C248-995E-5DCBF7836610}" type="sibTrans" cxnId="{AD8D204E-8194-ED48-A407-3DD1F7191E38}">
      <dgm:prSet/>
      <dgm:spPr/>
      <dgm:t>
        <a:bodyPr/>
        <a:lstStyle/>
        <a:p>
          <a:endParaRPr lang="ru-RU"/>
        </a:p>
      </dgm:t>
    </dgm:pt>
    <dgm:pt modelId="{5C0F9E5A-E3FF-664D-ACDB-A7EC08CFE405}" type="pres">
      <dgm:prSet presAssocID="{A325027F-72BA-7545-8DEB-1F56D9B0E6D5}" presName="Name0" presStyleCnt="0">
        <dgm:presLayoutVars>
          <dgm:chMax val="1"/>
          <dgm:dir/>
          <dgm:animLvl val="ctr"/>
          <dgm:resizeHandles val="exact"/>
        </dgm:presLayoutVars>
      </dgm:prSet>
      <dgm:spPr/>
      <dgm:t>
        <a:bodyPr/>
        <a:lstStyle/>
        <a:p>
          <a:endParaRPr lang="ru-RU"/>
        </a:p>
      </dgm:t>
    </dgm:pt>
    <dgm:pt modelId="{4DF59C16-22EE-4B4D-BA35-AB302132DC71}" type="pres">
      <dgm:prSet presAssocID="{47419049-2AA8-404E-9A8E-9BACFDA57695}" presName="centerShape" presStyleLbl="node0" presStyleIdx="0" presStyleCnt="1" custLinFactNeighborX="1" custLinFactNeighborY="6132"/>
      <dgm:spPr/>
      <dgm:t>
        <a:bodyPr/>
        <a:lstStyle/>
        <a:p>
          <a:endParaRPr lang="ru-RU"/>
        </a:p>
      </dgm:t>
    </dgm:pt>
    <dgm:pt modelId="{CC3EF729-D34E-8F4C-9F77-DD6E508A5985}" type="pres">
      <dgm:prSet presAssocID="{69D444FD-CB4E-EB41-8A3C-2DD6A669571F}" presName="node" presStyleLbl="node1" presStyleIdx="0" presStyleCnt="3" custScaleX="172778" custScaleY="172778">
        <dgm:presLayoutVars>
          <dgm:bulletEnabled val="1"/>
        </dgm:presLayoutVars>
      </dgm:prSet>
      <dgm:spPr/>
      <dgm:t>
        <a:bodyPr/>
        <a:lstStyle/>
        <a:p>
          <a:endParaRPr lang="ru-RU"/>
        </a:p>
      </dgm:t>
    </dgm:pt>
    <dgm:pt modelId="{076EDE57-9C57-F144-8159-298E507BA4B7}" type="pres">
      <dgm:prSet presAssocID="{69D444FD-CB4E-EB41-8A3C-2DD6A669571F}" presName="dummy" presStyleCnt="0"/>
      <dgm:spPr/>
    </dgm:pt>
    <dgm:pt modelId="{ABB6DB67-ADBE-C34C-83A2-3D2F4C29F3CF}" type="pres">
      <dgm:prSet presAssocID="{F5356FAC-F391-F046-A6FD-0B4ABC6B0CD3}" presName="sibTrans" presStyleLbl="sibTrans2D1" presStyleIdx="0" presStyleCnt="3" custScaleX="69503" custScaleY="83403" custLinFactNeighborX="4580" custLinFactNeighborY="-12609"/>
      <dgm:spPr/>
      <dgm:t>
        <a:bodyPr/>
        <a:lstStyle/>
        <a:p>
          <a:endParaRPr lang="ru-RU"/>
        </a:p>
      </dgm:t>
    </dgm:pt>
    <dgm:pt modelId="{B8823682-C76E-6742-93FA-C8CDFE99C7A1}" type="pres">
      <dgm:prSet presAssocID="{33944AAB-A904-6B4B-A436-0FE54E3409CA}" presName="node" presStyleLbl="node1" presStyleIdx="1" presStyleCnt="3" custScaleX="172778" custScaleY="172778" custRadScaleRad="123811" custRadScaleInc="-65108">
        <dgm:presLayoutVars>
          <dgm:bulletEnabled val="1"/>
        </dgm:presLayoutVars>
      </dgm:prSet>
      <dgm:spPr/>
      <dgm:t>
        <a:bodyPr/>
        <a:lstStyle/>
        <a:p>
          <a:endParaRPr lang="ru-RU"/>
        </a:p>
      </dgm:t>
    </dgm:pt>
    <dgm:pt modelId="{E63C6FF0-A17C-F04F-BB85-0A9B19EDF901}" type="pres">
      <dgm:prSet presAssocID="{33944AAB-A904-6B4B-A436-0FE54E3409CA}" presName="dummy" presStyleCnt="0"/>
      <dgm:spPr/>
    </dgm:pt>
    <dgm:pt modelId="{1C6EA0FB-34D3-4742-B025-A33A8E1195DF}" type="pres">
      <dgm:prSet presAssocID="{4E5FD5A6-7D24-4A45-8E76-727C2E1199F6}" presName="sibTrans" presStyleLbl="sibTrans2D1" presStyleIdx="1" presStyleCnt="3" custScaleX="73939" custScaleY="70627" custLinFactNeighborX="766" custLinFactNeighborY="-4739"/>
      <dgm:spPr/>
      <dgm:t>
        <a:bodyPr/>
        <a:lstStyle/>
        <a:p>
          <a:endParaRPr lang="ru-RU"/>
        </a:p>
      </dgm:t>
    </dgm:pt>
    <dgm:pt modelId="{DDE0EC90-DF6B-E846-AB3A-2FE7C77B159C}" type="pres">
      <dgm:prSet presAssocID="{CEF07527-8E6C-8C45-9F65-FDDECB879161}" presName="node" presStyleLbl="node1" presStyleIdx="2" presStyleCnt="3" custScaleX="172778" custScaleY="172778" custRadScaleRad="127849" custRadScaleInc="63422">
        <dgm:presLayoutVars>
          <dgm:bulletEnabled val="1"/>
        </dgm:presLayoutVars>
      </dgm:prSet>
      <dgm:spPr/>
      <dgm:t>
        <a:bodyPr/>
        <a:lstStyle/>
        <a:p>
          <a:endParaRPr lang="ru-RU"/>
        </a:p>
      </dgm:t>
    </dgm:pt>
    <dgm:pt modelId="{0EF4BA97-7401-554F-9CBE-15ED1FD4EE3C}" type="pres">
      <dgm:prSet presAssocID="{CEF07527-8E6C-8C45-9F65-FDDECB879161}" presName="dummy" presStyleCnt="0"/>
      <dgm:spPr/>
    </dgm:pt>
    <dgm:pt modelId="{C5065D8C-44AC-6742-B71F-507317FCC324}" type="pres">
      <dgm:prSet presAssocID="{E8C5463D-BCFE-C248-995E-5DCBF7836610}" presName="sibTrans" presStyleLbl="sibTrans2D1" presStyleIdx="2" presStyleCnt="3" custScaleX="69503" custScaleY="83403" custLinFactNeighborX="-3468" custLinFactNeighborY="-11348"/>
      <dgm:spPr/>
      <dgm:t>
        <a:bodyPr/>
        <a:lstStyle/>
        <a:p>
          <a:endParaRPr lang="ru-RU"/>
        </a:p>
      </dgm:t>
    </dgm:pt>
  </dgm:ptLst>
  <dgm:cxnLst>
    <dgm:cxn modelId="{C125DA3D-1FFB-254E-80C6-36BC08B234BA}" srcId="{A325027F-72BA-7545-8DEB-1F56D9B0E6D5}" destId="{50B1D3C6-68CC-CF49-8A81-D96DCBDE0A38}" srcOrd="3" destOrd="0" parTransId="{C7008970-6CFB-8B4C-A99A-83CC20682094}" sibTransId="{723ADEE0-347D-074F-9DCA-BE0974540E7F}"/>
    <dgm:cxn modelId="{8F3E9BBF-7CE7-F04A-9052-56088F20F936}" srcId="{A325027F-72BA-7545-8DEB-1F56D9B0E6D5}" destId="{47419049-2AA8-404E-9A8E-9BACFDA57695}" srcOrd="0" destOrd="0" parTransId="{8DB16C20-7784-B64C-8D7B-1FD95EA4D9A4}" sibTransId="{46866147-EF0D-7441-A7E9-F92F9B0D4552}"/>
    <dgm:cxn modelId="{B2F8BFCE-3867-8140-9B4C-71CFB013182E}" type="presOf" srcId="{CEF07527-8E6C-8C45-9F65-FDDECB879161}" destId="{DDE0EC90-DF6B-E846-AB3A-2FE7C77B159C}" srcOrd="0" destOrd="0" presId="urn:microsoft.com/office/officeart/2005/8/layout/radial6"/>
    <dgm:cxn modelId="{8BD2F8AB-877E-A64C-A52F-F269D35E311A}" srcId="{47419049-2AA8-404E-9A8E-9BACFDA57695}" destId="{69D444FD-CB4E-EB41-8A3C-2DD6A669571F}" srcOrd="0" destOrd="0" parTransId="{72600389-3D85-554C-AA7A-DB30D41A8EC8}" sibTransId="{F5356FAC-F391-F046-A6FD-0B4ABC6B0CD3}"/>
    <dgm:cxn modelId="{F957ACE8-09FE-484B-9536-CE5F9AB7F4E1}" type="presOf" srcId="{E8C5463D-BCFE-C248-995E-5DCBF7836610}" destId="{C5065D8C-44AC-6742-B71F-507317FCC324}" srcOrd="0" destOrd="0" presId="urn:microsoft.com/office/officeart/2005/8/layout/radial6"/>
    <dgm:cxn modelId="{9FC66423-2F5E-5040-8A82-CBEDD88BE517}" type="presOf" srcId="{47419049-2AA8-404E-9A8E-9BACFDA57695}" destId="{4DF59C16-22EE-4B4D-BA35-AB302132DC71}" srcOrd="0" destOrd="0" presId="urn:microsoft.com/office/officeart/2005/8/layout/radial6"/>
    <dgm:cxn modelId="{85BEA728-CB08-2844-9E16-EF229713BAD7}" type="presOf" srcId="{33944AAB-A904-6B4B-A436-0FE54E3409CA}" destId="{B8823682-C76E-6742-93FA-C8CDFE99C7A1}" srcOrd="0" destOrd="0" presId="urn:microsoft.com/office/officeart/2005/8/layout/radial6"/>
    <dgm:cxn modelId="{CBD36C83-EC19-EA49-8132-6EA5422783AC}" type="presOf" srcId="{F5356FAC-F391-F046-A6FD-0B4ABC6B0CD3}" destId="{ABB6DB67-ADBE-C34C-83A2-3D2F4C29F3CF}" srcOrd="0" destOrd="0" presId="urn:microsoft.com/office/officeart/2005/8/layout/radial6"/>
    <dgm:cxn modelId="{CEAC5235-24CF-FE49-AF49-0FA28AAA035C}" srcId="{47419049-2AA8-404E-9A8E-9BACFDA57695}" destId="{33944AAB-A904-6B4B-A436-0FE54E3409CA}" srcOrd="1" destOrd="0" parTransId="{F174D76B-C539-4445-B64C-A0903B98EEF2}" sibTransId="{4E5FD5A6-7D24-4A45-8E76-727C2E1199F6}"/>
    <dgm:cxn modelId="{5DACAA2F-889B-A643-A594-EFA63BC0761C}" type="presOf" srcId="{69D444FD-CB4E-EB41-8A3C-2DD6A669571F}" destId="{CC3EF729-D34E-8F4C-9F77-DD6E508A5985}" srcOrd="0" destOrd="0" presId="urn:microsoft.com/office/officeart/2005/8/layout/radial6"/>
    <dgm:cxn modelId="{C86251F7-505E-5A4D-B9CC-822298F930BD}" srcId="{A325027F-72BA-7545-8DEB-1F56D9B0E6D5}" destId="{56B65C61-177C-394D-9F59-42FE8D51D4B4}" srcOrd="2" destOrd="0" parTransId="{A641B1AB-FB05-5D49-8453-C92BC5948679}" sibTransId="{C019886A-5CAB-DF43-BABB-F1068CECBB8D}"/>
    <dgm:cxn modelId="{799371FA-3701-774A-9500-D537E671A944}" type="presOf" srcId="{A325027F-72BA-7545-8DEB-1F56D9B0E6D5}" destId="{5C0F9E5A-E3FF-664D-ACDB-A7EC08CFE405}" srcOrd="0" destOrd="0" presId="urn:microsoft.com/office/officeart/2005/8/layout/radial6"/>
    <dgm:cxn modelId="{83ACC36A-CD8C-534C-91B2-BE7F5CE771D7}" type="presOf" srcId="{4E5FD5A6-7D24-4A45-8E76-727C2E1199F6}" destId="{1C6EA0FB-34D3-4742-B025-A33A8E1195DF}" srcOrd="0" destOrd="0" presId="urn:microsoft.com/office/officeart/2005/8/layout/radial6"/>
    <dgm:cxn modelId="{BF3C6C27-1134-F44B-B4FB-FDB2A75132CB}" srcId="{A325027F-72BA-7545-8DEB-1F56D9B0E6D5}" destId="{DB5135FA-8D01-2A46-99E5-D050E4453A93}" srcOrd="1" destOrd="0" parTransId="{74A6AE22-6968-134C-9B43-28ACD232884F}" sibTransId="{2BB941C8-3092-2648-8CF9-8B895FA01D4E}"/>
    <dgm:cxn modelId="{AD8D204E-8194-ED48-A407-3DD1F7191E38}" srcId="{47419049-2AA8-404E-9A8E-9BACFDA57695}" destId="{CEF07527-8E6C-8C45-9F65-FDDECB879161}" srcOrd="2" destOrd="0" parTransId="{506223B8-F149-D54D-8DE3-7F31FA027DDD}" sibTransId="{E8C5463D-BCFE-C248-995E-5DCBF7836610}"/>
    <dgm:cxn modelId="{FC6E3DDC-CCE6-D841-909D-63D5C6E27F58}" type="presParOf" srcId="{5C0F9E5A-E3FF-664D-ACDB-A7EC08CFE405}" destId="{4DF59C16-22EE-4B4D-BA35-AB302132DC71}" srcOrd="0" destOrd="0" presId="urn:microsoft.com/office/officeart/2005/8/layout/radial6"/>
    <dgm:cxn modelId="{C6F57A68-2983-4E42-8A13-F454F85DC6AD}" type="presParOf" srcId="{5C0F9E5A-E3FF-664D-ACDB-A7EC08CFE405}" destId="{CC3EF729-D34E-8F4C-9F77-DD6E508A5985}" srcOrd="1" destOrd="0" presId="urn:microsoft.com/office/officeart/2005/8/layout/radial6"/>
    <dgm:cxn modelId="{24464A63-810D-C64C-ADB3-FC114683C88E}" type="presParOf" srcId="{5C0F9E5A-E3FF-664D-ACDB-A7EC08CFE405}" destId="{076EDE57-9C57-F144-8159-298E507BA4B7}" srcOrd="2" destOrd="0" presId="urn:microsoft.com/office/officeart/2005/8/layout/radial6"/>
    <dgm:cxn modelId="{9A67C943-B231-1F49-A73A-C7B1F59B888C}" type="presParOf" srcId="{5C0F9E5A-E3FF-664D-ACDB-A7EC08CFE405}" destId="{ABB6DB67-ADBE-C34C-83A2-3D2F4C29F3CF}" srcOrd="3" destOrd="0" presId="urn:microsoft.com/office/officeart/2005/8/layout/radial6"/>
    <dgm:cxn modelId="{B7E87D8F-2D65-5A4C-853E-868079ABBE2B}" type="presParOf" srcId="{5C0F9E5A-E3FF-664D-ACDB-A7EC08CFE405}" destId="{B8823682-C76E-6742-93FA-C8CDFE99C7A1}" srcOrd="4" destOrd="0" presId="urn:microsoft.com/office/officeart/2005/8/layout/radial6"/>
    <dgm:cxn modelId="{7CAC4944-E1E0-7342-8801-5ED44B7122C9}" type="presParOf" srcId="{5C0F9E5A-E3FF-664D-ACDB-A7EC08CFE405}" destId="{E63C6FF0-A17C-F04F-BB85-0A9B19EDF901}" srcOrd="5" destOrd="0" presId="urn:microsoft.com/office/officeart/2005/8/layout/radial6"/>
    <dgm:cxn modelId="{3514E4AC-E7E0-3540-9F1C-5908E02123B8}" type="presParOf" srcId="{5C0F9E5A-E3FF-664D-ACDB-A7EC08CFE405}" destId="{1C6EA0FB-34D3-4742-B025-A33A8E1195DF}" srcOrd="6" destOrd="0" presId="urn:microsoft.com/office/officeart/2005/8/layout/radial6"/>
    <dgm:cxn modelId="{07C823C9-AF13-7145-A106-5B4419B25C60}" type="presParOf" srcId="{5C0F9E5A-E3FF-664D-ACDB-A7EC08CFE405}" destId="{DDE0EC90-DF6B-E846-AB3A-2FE7C77B159C}" srcOrd="7" destOrd="0" presId="urn:microsoft.com/office/officeart/2005/8/layout/radial6"/>
    <dgm:cxn modelId="{9CC12AF2-1599-5348-887A-DC48EF9EB399}" type="presParOf" srcId="{5C0F9E5A-E3FF-664D-ACDB-A7EC08CFE405}" destId="{0EF4BA97-7401-554F-9CBE-15ED1FD4EE3C}" srcOrd="8" destOrd="0" presId="urn:microsoft.com/office/officeart/2005/8/layout/radial6"/>
    <dgm:cxn modelId="{995F97AF-179F-EA4E-8CE0-6DC9D8E9557D}" type="presParOf" srcId="{5C0F9E5A-E3FF-664D-ACDB-A7EC08CFE405}" destId="{C5065D8C-44AC-6742-B71F-507317FCC324}"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47492A-E699-DF41-8D39-E7D0B4531D15}" type="doc">
      <dgm:prSet loTypeId="urn:microsoft.com/office/officeart/2005/8/layout/lProcess3" loCatId="process" qsTypeId="urn:microsoft.com/office/officeart/2005/8/quickstyle/simple3" qsCatId="simple" csTypeId="urn:microsoft.com/office/officeart/2005/8/colors/accent1_2" csCatId="accent1" phldr="1"/>
      <dgm:spPr/>
      <dgm:t>
        <a:bodyPr/>
        <a:lstStyle/>
        <a:p>
          <a:endParaRPr lang="ru-RU"/>
        </a:p>
      </dgm:t>
    </dgm:pt>
    <dgm:pt modelId="{CFB29AC5-1717-7749-A365-DA6CD72E32B4}">
      <dgm:prSet custT="1"/>
      <dgm:spPr/>
      <dgm:t>
        <a:bodyPr/>
        <a:lstStyle/>
        <a:p>
          <a:r>
            <a:rPr lang="ru-RU" sz="1900" b="0" i="0" baseline="0" dirty="0">
              <a:latin typeface="Times New Roman" panose="02020603050405020304" pitchFamily="18" charset="0"/>
              <a:cs typeface="Times New Roman" panose="02020603050405020304" pitchFamily="18" charset="0"/>
            </a:rPr>
            <a:t>Больший достаток</a:t>
          </a:r>
          <a:endParaRPr lang="ru-RU" sz="1900" dirty="0">
            <a:latin typeface="Times New Roman" panose="02020603050405020304" pitchFamily="18" charset="0"/>
            <a:cs typeface="Times New Roman" panose="02020603050405020304" pitchFamily="18" charset="0"/>
          </a:endParaRPr>
        </a:p>
      </dgm:t>
    </dgm:pt>
    <dgm:pt modelId="{AABCDA19-D124-AE4D-9F2E-9372B4FE5170}" type="parTrans" cxnId="{A0C618EE-1D70-AD4B-99FD-A09A99BA0E78}">
      <dgm:prSet/>
      <dgm:spPr/>
      <dgm:t>
        <a:bodyPr/>
        <a:lstStyle/>
        <a:p>
          <a:endParaRPr lang="ru-RU"/>
        </a:p>
      </dgm:t>
    </dgm:pt>
    <dgm:pt modelId="{C8B7F95A-E336-FB41-A47F-6101A554CC9D}" type="sibTrans" cxnId="{A0C618EE-1D70-AD4B-99FD-A09A99BA0E78}">
      <dgm:prSet/>
      <dgm:spPr/>
      <dgm:t>
        <a:bodyPr/>
        <a:lstStyle/>
        <a:p>
          <a:endParaRPr lang="ru-RU"/>
        </a:p>
      </dgm:t>
    </dgm:pt>
    <dgm:pt modelId="{3726E043-BA06-E941-99A7-757570B0ECD5}">
      <dgm:prSet custT="1"/>
      <dgm:spPr/>
      <dgm:t>
        <a:bodyPr/>
        <a:lstStyle/>
        <a:p>
          <a:r>
            <a:rPr lang="ru-RU" sz="1900" b="0" i="0" baseline="0" dirty="0">
              <a:latin typeface="Times New Roman" panose="02020603050405020304" pitchFamily="18" charset="0"/>
              <a:cs typeface="Times New Roman" panose="02020603050405020304" pitchFamily="18" charset="0"/>
            </a:rPr>
            <a:t>Меньший достаток</a:t>
          </a:r>
          <a:endParaRPr lang="ru-RU" sz="1900" dirty="0">
            <a:latin typeface="Times New Roman" panose="02020603050405020304" pitchFamily="18" charset="0"/>
            <a:cs typeface="Times New Roman" panose="02020603050405020304" pitchFamily="18" charset="0"/>
          </a:endParaRPr>
        </a:p>
      </dgm:t>
    </dgm:pt>
    <dgm:pt modelId="{3E12AF23-9A70-E44E-AC70-EF052493B395}" type="parTrans" cxnId="{9637E174-3324-CC4E-AE7A-80513B2468EC}">
      <dgm:prSet/>
      <dgm:spPr/>
      <dgm:t>
        <a:bodyPr/>
        <a:lstStyle/>
        <a:p>
          <a:endParaRPr lang="ru-RU"/>
        </a:p>
      </dgm:t>
    </dgm:pt>
    <dgm:pt modelId="{BF300A47-DFAB-3D41-8068-9182A9D23377}" type="sibTrans" cxnId="{9637E174-3324-CC4E-AE7A-80513B2468EC}">
      <dgm:prSet/>
      <dgm:spPr/>
      <dgm:t>
        <a:bodyPr/>
        <a:lstStyle/>
        <a:p>
          <a:endParaRPr lang="ru-RU"/>
        </a:p>
      </dgm:t>
    </dgm:pt>
    <dgm:pt modelId="{D28AF1FD-CBE0-B643-A959-2FB7D7017999}">
      <dgm:prSet/>
      <dgm:spPr/>
      <dgm:t>
        <a:bodyPr/>
        <a:lstStyle/>
        <a:p>
          <a:r>
            <a:rPr lang="ru-RU" b="0" i="0" baseline="0" dirty="0">
              <a:latin typeface="Times New Roman" panose="02020603050405020304" pitchFamily="18" charset="0"/>
              <a:cs typeface="Times New Roman" panose="02020603050405020304" pitchFamily="18" charset="0"/>
            </a:rPr>
            <a:t>больше школьная вовлеченность: общаются с педагогами, поддерживают отношения, позволяющие получать информацию для принятия решений о воспитании</a:t>
          </a:r>
          <a:endParaRPr lang="ru-RU" dirty="0">
            <a:latin typeface="Times New Roman" panose="02020603050405020304" pitchFamily="18" charset="0"/>
            <a:cs typeface="Times New Roman" panose="02020603050405020304" pitchFamily="18" charset="0"/>
          </a:endParaRPr>
        </a:p>
      </dgm:t>
    </dgm:pt>
    <dgm:pt modelId="{76000898-FF36-6846-AD01-C7D40757A861}" type="parTrans" cxnId="{B606681A-6D7A-B344-9E10-363D23513E61}">
      <dgm:prSet/>
      <dgm:spPr/>
      <dgm:t>
        <a:bodyPr/>
        <a:lstStyle/>
        <a:p>
          <a:endParaRPr lang="ru-RU"/>
        </a:p>
      </dgm:t>
    </dgm:pt>
    <dgm:pt modelId="{46AC1A36-5E5F-7747-9624-70AD6F3F8B19}" type="sibTrans" cxnId="{B606681A-6D7A-B344-9E10-363D23513E61}">
      <dgm:prSet/>
      <dgm:spPr/>
      <dgm:t>
        <a:bodyPr/>
        <a:lstStyle/>
        <a:p>
          <a:endParaRPr lang="ru-RU"/>
        </a:p>
      </dgm:t>
    </dgm:pt>
    <dgm:pt modelId="{F4641311-419B-124E-A97A-D092F62F5B78}">
      <dgm:prSet custT="1"/>
      <dgm:spPr/>
      <dgm:t>
        <a:bodyPr/>
        <a:lstStyle/>
        <a:p>
          <a:r>
            <a:rPr lang="ru-RU" sz="1700" b="0" i="0" baseline="0" dirty="0">
              <a:latin typeface="Times New Roman" panose="02020603050405020304" pitchFamily="18" charset="0"/>
              <a:cs typeface="Times New Roman" panose="02020603050405020304" pitchFamily="18" charset="0"/>
            </a:rPr>
            <a:t>меньшая школьная вовлеченность:  больше вовлечены дома, готовят к будущей жизни, эмоционально поддерживают. Считают, что школа должна заниматься учебой</a:t>
          </a:r>
          <a:endParaRPr lang="ru-RU" sz="1700" dirty="0">
            <a:latin typeface="Times New Roman" panose="02020603050405020304" pitchFamily="18" charset="0"/>
            <a:cs typeface="Times New Roman" panose="02020603050405020304" pitchFamily="18" charset="0"/>
          </a:endParaRPr>
        </a:p>
      </dgm:t>
    </dgm:pt>
    <dgm:pt modelId="{14E8143F-C5DC-564E-8A36-AC07A2452507}" type="parTrans" cxnId="{0BE1EBB1-31EE-B340-BD20-5B3DDDDE373D}">
      <dgm:prSet/>
      <dgm:spPr/>
      <dgm:t>
        <a:bodyPr/>
        <a:lstStyle/>
        <a:p>
          <a:endParaRPr lang="ru-RU"/>
        </a:p>
      </dgm:t>
    </dgm:pt>
    <dgm:pt modelId="{E60437F1-9BAB-DF48-A534-05232DFE4F60}" type="sibTrans" cxnId="{0BE1EBB1-31EE-B340-BD20-5B3DDDDE373D}">
      <dgm:prSet/>
      <dgm:spPr/>
      <dgm:t>
        <a:bodyPr/>
        <a:lstStyle/>
        <a:p>
          <a:endParaRPr lang="ru-RU"/>
        </a:p>
      </dgm:t>
    </dgm:pt>
    <dgm:pt modelId="{96C1DB4C-813F-1748-8B06-0EAC5D7885A1}" type="pres">
      <dgm:prSet presAssocID="{CD47492A-E699-DF41-8D39-E7D0B4531D15}" presName="Name0" presStyleCnt="0">
        <dgm:presLayoutVars>
          <dgm:chPref val="3"/>
          <dgm:dir/>
          <dgm:animLvl val="lvl"/>
          <dgm:resizeHandles/>
        </dgm:presLayoutVars>
      </dgm:prSet>
      <dgm:spPr/>
      <dgm:t>
        <a:bodyPr/>
        <a:lstStyle/>
        <a:p>
          <a:endParaRPr lang="ru-RU"/>
        </a:p>
      </dgm:t>
    </dgm:pt>
    <dgm:pt modelId="{C2EBB6B1-D178-A246-BC60-A507FA30FDAE}" type="pres">
      <dgm:prSet presAssocID="{CFB29AC5-1717-7749-A365-DA6CD72E32B4}" presName="horFlow" presStyleCnt="0"/>
      <dgm:spPr/>
    </dgm:pt>
    <dgm:pt modelId="{7DCB3F54-0204-864A-BA3D-FD72E1096236}" type="pres">
      <dgm:prSet presAssocID="{CFB29AC5-1717-7749-A365-DA6CD72E32B4}" presName="bigChev" presStyleLbl="node1" presStyleIdx="0" presStyleCnt="2"/>
      <dgm:spPr/>
      <dgm:t>
        <a:bodyPr/>
        <a:lstStyle/>
        <a:p>
          <a:endParaRPr lang="ru-RU"/>
        </a:p>
      </dgm:t>
    </dgm:pt>
    <dgm:pt modelId="{8F6FC7F1-7480-5B45-A7CB-71C7F2A8E6FE}" type="pres">
      <dgm:prSet presAssocID="{76000898-FF36-6846-AD01-C7D40757A861}" presName="parTrans" presStyleCnt="0"/>
      <dgm:spPr/>
    </dgm:pt>
    <dgm:pt modelId="{9DAB49DD-F4FC-6048-B0C4-1783E42DEAAF}" type="pres">
      <dgm:prSet presAssocID="{D28AF1FD-CBE0-B643-A959-2FB7D7017999}" presName="node" presStyleLbl="alignAccFollowNode1" presStyleIdx="0" presStyleCnt="2" custScaleX="146601">
        <dgm:presLayoutVars>
          <dgm:bulletEnabled val="1"/>
        </dgm:presLayoutVars>
      </dgm:prSet>
      <dgm:spPr/>
      <dgm:t>
        <a:bodyPr/>
        <a:lstStyle/>
        <a:p>
          <a:endParaRPr lang="ru-RU"/>
        </a:p>
      </dgm:t>
    </dgm:pt>
    <dgm:pt modelId="{31B5CF3F-E3C0-2240-84D2-17B7A9632161}" type="pres">
      <dgm:prSet presAssocID="{CFB29AC5-1717-7749-A365-DA6CD72E32B4}" presName="vSp" presStyleCnt="0"/>
      <dgm:spPr/>
    </dgm:pt>
    <dgm:pt modelId="{8A298AE9-C72B-8748-AB2C-0BF1F1D5F801}" type="pres">
      <dgm:prSet presAssocID="{3726E043-BA06-E941-99A7-757570B0ECD5}" presName="horFlow" presStyleCnt="0"/>
      <dgm:spPr/>
    </dgm:pt>
    <dgm:pt modelId="{AD61C9E1-845B-1043-8770-8E78308FFA8A}" type="pres">
      <dgm:prSet presAssocID="{3726E043-BA06-E941-99A7-757570B0ECD5}" presName="bigChev" presStyleLbl="node1" presStyleIdx="1" presStyleCnt="2" custLinFactNeighborX="-35" custLinFactNeighborY="-821"/>
      <dgm:spPr/>
      <dgm:t>
        <a:bodyPr/>
        <a:lstStyle/>
        <a:p>
          <a:endParaRPr lang="ru-RU"/>
        </a:p>
      </dgm:t>
    </dgm:pt>
    <dgm:pt modelId="{EAB19B99-1674-1441-A941-AFA3D9D5ADFC}" type="pres">
      <dgm:prSet presAssocID="{14E8143F-C5DC-564E-8A36-AC07A2452507}" presName="parTrans" presStyleCnt="0"/>
      <dgm:spPr/>
    </dgm:pt>
    <dgm:pt modelId="{1BE84CA0-B223-C641-924C-D69D7B2F253B}" type="pres">
      <dgm:prSet presAssocID="{F4641311-419B-124E-A97A-D092F62F5B78}" presName="node" presStyleLbl="alignAccFollowNode1" presStyleIdx="1" presStyleCnt="2" custScaleX="164950">
        <dgm:presLayoutVars>
          <dgm:bulletEnabled val="1"/>
        </dgm:presLayoutVars>
      </dgm:prSet>
      <dgm:spPr/>
      <dgm:t>
        <a:bodyPr/>
        <a:lstStyle/>
        <a:p>
          <a:endParaRPr lang="ru-RU"/>
        </a:p>
      </dgm:t>
    </dgm:pt>
  </dgm:ptLst>
  <dgm:cxnLst>
    <dgm:cxn modelId="{A0C618EE-1D70-AD4B-99FD-A09A99BA0E78}" srcId="{CD47492A-E699-DF41-8D39-E7D0B4531D15}" destId="{CFB29AC5-1717-7749-A365-DA6CD72E32B4}" srcOrd="0" destOrd="0" parTransId="{AABCDA19-D124-AE4D-9F2E-9372B4FE5170}" sibTransId="{C8B7F95A-E336-FB41-A47F-6101A554CC9D}"/>
    <dgm:cxn modelId="{0BE1EBB1-31EE-B340-BD20-5B3DDDDE373D}" srcId="{3726E043-BA06-E941-99A7-757570B0ECD5}" destId="{F4641311-419B-124E-A97A-D092F62F5B78}" srcOrd="0" destOrd="0" parTransId="{14E8143F-C5DC-564E-8A36-AC07A2452507}" sibTransId="{E60437F1-9BAB-DF48-A534-05232DFE4F60}"/>
    <dgm:cxn modelId="{7E4DFC5E-FBC3-884E-B6E8-8DFF8FF35F9A}" type="presOf" srcId="{CFB29AC5-1717-7749-A365-DA6CD72E32B4}" destId="{7DCB3F54-0204-864A-BA3D-FD72E1096236}" srcOrd="0" destOrd="0" presId="urn:microsoft.com/office/officeart/2005/8/layout/lProcess3"/>
    <dgm:cxn modelId="{8D6321CC-7487-734F-9239-789FD7E0293E}" type="presOf" srcId="{3726E043-BA06-E941-99A7-757570B0ECD5}" destId="{AD61C9E1-845B-1043-8770-8E78308FFA8A}" srcOrd="0" destOrd="0" presId="urn:microsoft.com/office/officeart/2005/8/layout/lProcess3"/>
    <dgm:cxn modelId="{1B865C33-41E6-3041-8861-2F0B99C7A195}" type="presOf" srcId="{F4641311-419B-124E-A97A-D092F62F5B78}" destId="{1BE84CA0-B223-C641-924C-D69D7B2F253B}" srcOrd="0" destOrd="0" presId="urn:microsoft.com/office/officeart/2005/8/layout/lProcess3"/>
    <dgm:cxn modelId="{9637E174-3324-CC4E-AE7A-80513B2468EC}" srcId="{CD47492A-E699-DF41-8D39-E7D0B4531D15}" destId="{3726E043-BA06-E941-99A7-757570B0ECD5}" srcOrd="1" destOrd="0" parTransId="{3E12AF23-9A70-E44E-AC70-EF052493B395}" sibTransId="{BF300A47-DFAB-3D41-8068-9182A9D23377}"/>
    <dgm:cxn modelId="{B606681A-6D7A-B344-9E10-363D23513E61}" srcId="{CFB29AC5-1717-7749-A365-DA6CD72E32B4}" destId="{D28AF1FD-CBE0-B643-A959-2FB7D7017999}" srcOrd="0" destOrd="0" parTransId="{76000898-FF36-6846-AD01-C7D40757A861}" sibTransId="{46AC1A36-5E5F-7747-9624-70AD6F3F8B19}"/>
    <dgm:cxn modelId="{668B5F2D-921F-4F42-B4AD-27A8BC963294}" type="presOf" srcId="{D28AF1FD-CBE0-B643-A959-2FB7D7017999}" destId="{9DAB49DD-F4FC-6048-B0C4-1783E42DEAAF}" srcOrd="0" destOrd="0" presId="urn:microsoft.com/office/officeart/2005/8/layout/lProcess3"/>
    <dgm:cxn modelId="{06A147E5-59C1-2346-8F12-AF0397BC3EA6}" type="presOf" srcId="{CD47492A-E699-DF41-8D39-E7D0B4531D15}" destId="{96C1DB4C-813F-1748-8B06-0EAC5D7885A1}" srcOrd="0" destOrd="0" presId="urn:microsoft.com/office/officeart/2005/8/layout/lProcess3"/>
    <dgm:cxn modelId="{1710881D-53F7-B143-8086-087E340DAF7C}" type="presParOf" srcId="{96C1DB4C-813F-1748-8B06-0EAC5D7885A1}" destId="{C2EBB6B1-D178-A246-BC60-A507FA30FDAE}" srcOrd="0" destOrd="0" presId="urn:microsoft.com/office/officeart/2005/8/layout/lProcess3"/>
    <dgm:cxn modelId="{F74C1977-67D4-D643-BD08-B33D26BDB133}" type="presParOf" srcId="{C2EBB6B1-D178-A246-BC60-A507FA30FDAE}" destId="{7DCB3F54-0204-864A-BA3D-FD72E1096236}" srcOrd="0" destOrd="0" presId="urn:microsoft.com/office/officeart/2005/8/layout/lProcess3"/>
    <dgm:cxn modelId="{4846D483-F5C6-924A-9B58-CEA119E89D33}" type="presParOf" srcId="{C2EBB6B1-D178-A246-BC60-A507FA30FDAE}" destId="{8F6FC7F1-7480-5B45-A7CB-71C7F2A8E6FE}" srcOrd="1" destOrd="0" presId="urn:microsoft.com/office/officeart/2005/8/layout/lProcess3"/>
    <dgm:cxn modelId="{491D1FA5-BCD8-E74D-86EF-B12765663186}" type="presParOf" srcId="{C2EBB6B1-D178-A246-BC60-A507FA30FDAE}" destId="{9DAB49DD-F4FC-6048-B0C4-1783E42DEAAF}" srcOrd="2" destOrd="0" presId="urn:microsoft.com/office/officeart/2005/8/layout/lProcess3"/>
    <dgm:cxn modelId="{0C534296-7B4D-DA46-9032-B63C84D12E5F}" type="presParOf" srcId="{96C1DB4C-813F-1748-8B06-0EAC5D7885A1}" destId="{31B5CF3F-E3C0-2240-84D2-17B7A9632161}" srcOrd="1" destOrd="0" presId="urn:microsoft.com/office/officeart/2005/8/layout/lProcess3"/>
    <dgm:cxn modelId="{C84A0BFE-2EC2-FD43-87BA-8D54ABB9C357}" type="presParOf" srcId="{96C1DB4C-813F-1748-8B06-0EAC5D7885A1}" destId="{8A298AE9-C72B-8748-AB2C-0BF1F1D5F801}" srcOrd="2" destOrd="0" presId="urn:microsoft.com/office/officeart/2005/8/layout/lProcess3"/>
    <dgm:cxn modelId="{2BB14242-0220-F141-B89F-A28843AF58B6}" type="presParOf" srcId="{8A298AE9-C72B-8748-AB2C-0BF1F1D5F801}" destId="{AD61C9E1-845B-1043-8770-8E78308FFA8A}" srcOrd="0" destOrd="0" presId="urn:microsoft.com/office/officeart/2005/8/layout/lProcess3"/>
    <dgm:cxn modelId="{8AE872C3-355B-4F41-BFC2-D721F0EC9EE9}" type="presParOf" srcId="{8A298AE9-C72B-8748-AB2C-0BF1F1D5F801}" destId="{EAB19B99-1674-1441-A941-AFA3D9D5ADFC}" srcOrd="1" destOrd="0" presId="urn:microsoft.com/office/officeart/2005/8/layout/lProcess3"/>
    <dgm:cxn modelId="{9E810447-F3AA-F04A-BF2B-140E302F903B}" type="presParOf" srcId="{8A298AE9-C72B-8748-AB2C-0BF1F1D5F801}" destId="{1BE84CA0-B223-C641-924C-D69D7B2F253B}"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655619-35A8-8243-BF70-8DDB101B236F}"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9DD2C355-F3DD-6247-8CBC-DA223C2A4865}">
      <dgm:prSet custT="1"/>
      <dgm:spPr/>
      <dgm:t>
        <a:bodyPr/>
        <a:lstStyle/>
        <a:p>
          <a:r>
            <a:rPr lang="ru-RU" sz="1900" b="0" i="0" baseline="0" dirty="0">
              <a:latin typeface="Times New Roman" panose="02020603050405020304" pitchFamily="18" charset="0"/>
              <a:cs typeface="Times New Roman" panose="02020603050405020304" pitchFamily="18" charset="0"/>
            </a:rPr>
            <a:t>Родители с более низким уровнем образования менее вовлечены в образование своих детей дома и в школе </a:t>
          </a:r>
          <a:endParaRPr lang="ru-RU" sz="1900" dirty="0">
            <a:latin typeface="Times New Roman" panose="02020603050405020304" pitchFamily="18" charset="0"/>
            <a:cs typeface="Times New Roman" panose="02020603050405020304" pitchFamily="18" charset="0"/>
          </a:endParaRPr>
        </a:p>
      </dgm:t>
    </dgm:pt>
    <dgm:pt modelId="{E6935594-679E-C54A-8C02-4C69FA54C3E4}" type="parTrans" cxnId="{49A2DFB4-6C70-0440-B9EA-C5505F3FFD22}">
      <dgm:prSet/>
      <dgm:spPr/>
      <dgm:t>
        <a:bodyPr/>
        <a:lstStyle/>
        <a:p>
          <a:endParaRPr lang="ru-RU" sz="1900">
            <a:latin typeface="Times New Roman" panose="02020603050405020304" pitchFamily="18" charset="0"/>
            <a:cs typeface="Times New Roman" panose="02020603050405020304" pitchFamily="18" charset="0"/>
          </a:endParaRPr>
        </a:p>
      </dgm:t>
    </dgm:pt>
    <dgm:pt modelId="{F0B0058C-C76A-5548-A029-0FD90EAE095E}" type="sibTrans" cxnId="{49A2DFB4-6C70-0440-B9EA-C5505F3FFD22}">
      <dgm:prSet/>
      <dgm:spPr/>
      <dgm:t>
        <a:bodyPr/>
        <a:lstStyle/>
        <a:p>
          <a:endParaRPr lang="ru-RU" sz="1900">
            <a:latin typeface="Times New Roman" panose="02020603050405020304" pitchFamily="18" charset="0"/>
            <a:cs typeface="Times New Roman" panose="02020603050405020304" pitchFamily="18" charset="0"/>
          </a:endParaRPr>
        </a:p>
      </dgm:t>
    </dgm:pt>
    <dgm:pt modelId="{6F221C8D-4723-9241-B1EC-C9B4811E4613}">
      <dgm:prSet custT="1"/>
      <dgm:spPr/>
      <dgm:t>
        <a:bodyPr/>
        <a:lstStyle/>
        <a:p>
          <a:r>
            <a:rPr lang="ru-RU" sz="1900" b="0" i="0" baseline="0" dirty="0">
              <a:latin typeface="Times New Roman" panose="02020603050405020304" pitchFamily="18" charset="0"/>
              <a:cs typeface="Times New Roman" panose="02020603050405020304" pitchFamily="18" charset="0"/>
            </a:rPr>
            <a:t>Матери с ВО – больше школьной и домашней вовлеченности, больше удовлетворены качеством общения с учителем</a:t>
          </a:r>
          <a:endParaRPr lang="ru-RU" sz="1900" dirty="0">
            <a:latin typeface="Times New Roman" panose="02020603050405020304" pitchFamily="18" charset="0"/>
            <a:cs typeface="Times New Roman" panose="02020603050405020304" pitchFamily="18" charset="0"/>
          </a:endParaRPr>
        </a:p>
      </dgm:t>
    </dgm:pt>
    <dgm:pt modelId="{70543C5B-7735-6044-A9CA-D36CF38E0B2F}" type="parTrans" cxnId="{FD4C86D7-E4BE-D448-8C68-7A1DF7D316ED}">
      <dgm:prSet/>
      <dgm:spPr/>
      <dgm:t>
        <a:bodyPr/>
        <a:lstStyle/>
        <a:p>
          <a:endParaRPr lang="ru-RU" sz="1900">
            <a:latin typeface="Times New Roman" panose="02020603050405020304" pitchFamily="18" charset="0"/>
            <a:cs typeface="Times New Roman" panose="02020603050405020304" pitchFamily="18" charset="0"/>
          </a:endParaRPr>
        </a:p>
      </dgm:t>
    </dgm:pt>
    <dgm:pt modelId="{8F43CE8C-8A35-8E4A-BD43-E60C25BD189C}" type="sibTrans" cxnId="{FD4C86D7-E4BE-D448-8C68-7A1DF7D316ED}">
      <dgm:prSet/>
      <dgm:spPr/>
      <dgm:t>
        <a:bodyPr/>
        <a:lstStyle/>
        <a:p>
          <a:endParaRPr lang="ru-RU" sz="1900">
            <a:latin typeface="Times New Roman" panose="02020603050405020304" pitchFamily="18" charset="0"/>
            <a:cs typeface="Times New Roman" panose="02020603050405020304" pitchFamily="18" charset="0"/>
          </a:endParaRPr>
        </a:p>
      </dgm:t>
    </dgm:pt>
    <dgm:pt modelId="{532A6923-3316-B44E-A209-757B503A0F7D}">
      <dgm:prSet custT="1"/>
      <dgm:spPr/>
      <dgm:t>
        <a:bodyPr/>
        <a:lstStyle/>
        <a:p>
          <a:r>
            <a:rPr lang="ru-RU" sz="1900" b="0" i="0" baseline="0" dirty="0">
              <a:latin typeface="Times New Roman" panose="02020603050405020304" pitchFamily="18" charset="0"/>
              <a:cs typeface="Times New Roman" panose="02020603050405020304" pitchFamily="18" charset="0"/>
            </a:rPr>
            <a:t>Родители без ВО чаще некомфортно и неуверенно чувствуют себя в школе, у них не хватает сил, времени, мотивации. Они оказываются в замкнутом круге</a:t>
          </a:r>
          <a:endParaRPr lang="ru-RU" sz="1900" dirty="0">
            <a:latin typeface="Times New Roman" panose="02020603050405020304" pitchFamily="18" charset="0"/>
            <a:cs typeface="Times New Roman" panose="02020603050405020304" pitchFamily="18" charset="0"/>
          </a:endParaRPr>
        </a:p>
      </dgm:t>
    </dgm:pt>
    <dgm:pt modelId="{CC8BEAD9-54BE-0744-8203-E5FB9BEE96C8}" type="parTrans" cxnId="{3356546F-015C-3542-8077-5AFAA7E393FB}">
      <dgm:prSet/>
      <dgm:spPr/>
      <dgm:t>
        <a:bodyPr/>
        <a:lstStyle/>
        <a:p>
          <a:endParaRPr lang="ru-RU" sz="1900">
            <a:latin typeface="Times New Roman" panose="02020603050405020304" pitchFamily="18" charset="0"/>
            <a:cs typeface="Times New Roman" panose="02020603050405020304" pitchFamily="18" charset="0"/>
          </a:endParaRPr>
        </a:p>
      </dgm:t>
    </dgm:pt>
    <dgm:pt modelId="{9160A354-1246-F34D-A977-FD3899D217E7}" type="sibTrans" cxnId="{3356546F-015C-3542-8077-5AFAA7E393FB}">
      <dgm:prSet/>
      <dgm:spPr/>
      <dgm:t>
        <a:bodyPr/>
        <a:lstStyle/>
        <a:p>
          <a:endParaRPr lang="ru-RU" sz="1900">
            <a:latin typeface="Times New Roman" panose="02020603050405020304" pitchFamily="18" charset="0"/>
            <a:cs typeface="Times New Roman" panose="02020603050405020304" pitchFamily="18" charset="0"/>
          </a:endParaRPr>
        </a:p>
      </dgm:t>
    </dgm:pt>
    <dgm:pt modelId="{C9D9BE58-247A-CA47-AC9C-34D2EF00EAC5}" type="pres">
      <dgm:prSet presAssocID="{41655619-35A8-8243-BF70-8DDB101B236F}" presName="linear" presStyleCnt="0">
        <dgm:presLayoutVars>
          <dgm:dir/>
          <dgm:animLvl val="lvl"/>
          <dgm:resizeHandles val="exact"/>
        </dgm:presLayoutVars>
      </dgm:prSet>
      <dgm:spPr/>
      <dgm:t>
        <a:bodyPr/>
        <a:lstStyle/>
        <a:p>
          <a:endParaRPr lang="ru-RU"/>
        </a:p>
      </dgm:t>
    </dgm:pt>
    <dgm:pt modelId="{A1137D0C-633C-4B4D-AFEC-66BAE66E755D}" type="pres">
      <dgm:prSet presAssocID="{9DD2C355-F3DD-6247-8CBC-DA223C2A4865}" presName="parentLin" presStyleCnt="0"/>
      <dgm:spPr/>
    </dgm:pt>
    <dgm:pt modelId="{CFC7DE95-EFB4-E543-9276-40C0CA682736}" type="pres">
      <dgm:prSet presAssocID="{9DD2C355-F3DD-6247-8CBC-DA223C2A4865}" presName="parentLeftMargin" presStyleLbl="node1" presStyleIdx="0" presStyleCnt="3"/>
      <dgm:spPr/>
      <dgm:t>
        <a:bodyPr/>
        <a:lstStyle/>
        <a:p>
          <a:endParaRPr lang="ru-RU"/>
        </a:p>
      </dgm:t>
    </dgm:pt>
    <dgm:pt modelId="{D69668FE-362B-F141-A5A5-6ADDDE46431B}" type="pres">
      <dgm:prSet presAssocID="{9DD2C355-F3DD-6247-8CBC-DA223C2A4865}" presName="parentText" presStyleLbl="node1" presStyleIdx="0" presStyleCnt="3" custScaleX="126185" custScaleY="126546">
        <dgm:presLayoutVars>
          <dgm:chMax val="0"/>
          <dgm:bulletEnabled val="1"/>
        </dgm:presLayoutVars>
      </dgm:prSet>
      <dgm:spPr/>
      <dgm:t>
        <a:bodyPr/>
        <a:lstStyle/>
        <a:p>
          <a:endParaRPr lang="ru-RU"/>
        </a:p>
      </dgm:t>
    </dgm:pt>
    <dgm:pt modelId="{DD012D8A-5BAE-0047-AA8F-2DD35489F116}" type="pres">
      <dgm:prSet presAssocID="{9DD2C355-F3DD-6247-8CBC-DA223C2A4865}" presName="negativeSpace" presStyleCnt="0"/>
      <dgm:spPr/>
    </dgm:pt>
    <dgm:pt modelId="{A2403E3A-7FFD-3046-8ED9-6004ABCDEE88}" type="pres">
      <dgm:prSet presAssocID="{9DD2C355-F3DD-6247-8CBC-DA223C2A4865}" presName="childText" presStyleLbl="conFgAcc1" presStyleIdx="0" presStyleCnt="3">
        <dgm:presLayoutVars>
          <dgm:bulletEnabled val="1"/>
        </dgm:presLayoutVars>
      </dgm:prSet>
      <dgm:spPr/>
    </dgm:pt>
    <dgm:pt modelId="{D64E4BEF-C1D5-FC4A-90A5-599DA74DBC53}" type="pres">
      <dgm:prSet presAssocID="{F0B0058C-C76A-5548-A029-0FD90EAE095E}" presName="spaceBetweenRectangles" presStyleCnt="0"/>
      <dgm:spPr/>
    </dgm:pt>
    <dgm:pt modelId="{2BC9D969-6AC3-9240-ADBA-0E50EB505F32}" type="pres">
      <dgm:prSet presAssocID="{6F221C8D-4723-9241-B1EC-C9B4811E4613}" presName="parentLin" presStyleCnt="0"/>
      <dgm:spPr/>
    </dgm:pt>
    <dgm:pt modelId="{D164791B-A0D0-0E4F-B860-7574C7C6641A}" type="pres">
      <dgm:prSet presAssocID="{6F221C8D-4723-9241-B1EC-C9B4811E4613}" presName="parentLeftMargin" presStyleLbl="node1" presStyleIdx="0" presStyleCnt="3"/>
      <dgm:spPr/>
      <dgm:t>
        <a:bodyPr/>
        <a:lstStyle/>
        <a:p>
          <a:endParaRPr lang="ru-RU"/>
        </a:p>
      </dgm:t>
    </dgm:pt>
    <dgm:pt modelId="{BAB2EBA5-09BC-BE4B-91AD-AF81476CE8BC}" type="pres">
      <dgm:prSet presAssocID="{6F221C8D-4723-9241-B1EC-C9B4811E4613}" presName="parentText" presStyleLbl="node1" presStyleIdx="1" presStyleCnt="3" custScaleX="126185" custScaleY="159146">
        <dgm:presLayoutVars>
          <dgm:chMax val="0"/>
          <dgm:bulletEnabled val="1"/>
        </dgm:presLayoutVars>
      </dgm:prSet>
      <dgm:spPr/>
      <dgm:t>
        <a:bodyPr/>
        <a:lstStyle/>
        <a:p>
          <a:endParaRPr lang="ru-RU"/>
        </a:p>
      </dgm:t>
    </dgm:pt>
    <dgm:pt modelId="{B2B2FB91-9A38-444A-A16B-58F265E3DD17}" type="pres">
      <dgm:prSet presAssocID="{6F221C8D-4723-9241-B1EC-C9B4811E4613}" presName="negativeSpace" presStyleCnt="0"/>
      <dgm:spPr/>
    </dgm:pt>
    <dgm:pt modelId="{D92A87DB-F963-1140-A1DC-E574B1A80EEC}" type="pres">
      <dgm:prSet presAssocID="{6F221C8D-4723-9241-B1EC-C9B4811E4613}" presName="childText" presStyleLbl="conFgAcc1" presStyleIdx="1" presStyleCnt="3">
        <dgm:presLayoutVars>
          <dgm:bulletEnabled val="1"/>
        </dgm:presLayoutVars>
      </dgm:prSet>
      <dgm:spPr/>
    </dgm:pt>
    <dgm:pt modelId="{3DEE24A3-FEA1-F24B-88D9-972BF7579E99}" type="pres">
      <dgm:prSet presAssocID="{8F43CE8C-8A35-8E4A-BD43-E60C25BD189C}" presName="spaceBetweenRectangles" presStyleCnt="0"/>
      <dgm:spPr/>
    </dgm:pt>
    <dgm:pt modelId="{0CDA6F8A-753C-8147-ACAC-8143AA9AEC7C}" type="pres">
      <dgm:prSet presAssocID="{532A6923-3316-B44E-A209-757B503A0F7D}" presName="parentLin" presStyleCnt="0"/>
      <dgm:spPr/>
    </dgm:pt>
    <dgm:pt modelId="{A80B0F4E-3E20-D840-A832-F523027F598B}" type="pres">
      <dgm:prSet presAssocID="{532A6923-3316-B44E-A209-757B503A0F7D}" presName="parentLeftMargin" presStyleLbl="node1" presStyleIdx="1" presStyleCnt="3"/>
      <dgm:spPr/>
      <dgm:t>
        <a:bodyPr/>
        <a:lstStyle/>
        <a:p>
          <a:endParaRPr lang="ru-RU"/>
        </a:p>
      </dgm:t>
    </dgm:pt>
    <dgm:pt modelId="{9DD55A9D-D31A-C24F-88B1-CFFD95518026}" type="pres">
      <dgm:prSet presAssocID="{532A6923-3316-B44E-A209-757B503A0F7D}" presName="parentText" presStyleLbl="node1" presStyleIdx="2" presStyleCnt="3" custScaleX="126185" custScaleY="192163">
        <dgm:presLayoutVars>
          <dgm:chMax val="0"/>
          <dgm:bulletEnabled val="1"/>
        </dgm:presLayoutVars>
      </dgm:prSet>
      <dgm:spPr/>
      <dgm:t>
        <a:bodyPr/>
        <a:lstStyle/>
        <a:p>
          <a:endParaRPr lang="ru-RU"/>
        </a:p>
      </dgm:t>
    </dgm:pt>
    <dgm:pt modelId="{A76F0120-49ED-D749-A043-8B1299E90C32}" type="pres">
      <dgm:prSet presAssocID="{532A6923-3316-B44E-A209-757B503A0F7D}" presName="negativeSpace" presStyleCnt="0"/>
      <dgm:spPr/>
    </dgm:pt>
    <dgm:pt modelId="{3AE7C33B-3F87-5A4C-A147-E2C33A2C8C01}" type="pres">
      <dgm:prSet presAssocID="{532A6923-3316-B44E-A209-757B503A0F7D}" presName="childText" presStyleLbl="conFgAcc1" presStyleIdx="2" presStyleCnt="3">
        <dgm:presLayoutVars>
          <dgm:bulletEnabled val="1"/>
        </dgm:presLayoutVars>
      </dgm:prSet>
      <dgm:spPr/>
    </dgm:pt>
  </dgm:ptLst>
  <dgm:cxnLst>
    <dgm:cxn modelId="{F332B07A-3606-A841-BCC2-1E6FBED8A5BE}" type="presOf" srcId="{9DD2C355-F3DD-6247-8CBC-DA223C2A4865}" destId="{CFC7DE95-EFB4-E543-9276-40C0CA682736}" srcOrd="0" destOrd="0" presId="urn:microsoft.com/office/officeart/2005/8/layout/list1"/>
    <dgm:cxn modelId="{3356546F-015C-3542-8077-5AFAA7E393FB}" srcId="{41655619-35A8-8243-BF70-8DDB101B236F}" destId="{532A6923-3316-B44E-A209-757B503A0F7D}" srcOrd="2" destOrd="0" parTransId="{CC8BEAD9-54BE-0744-8203-E5FB9BEE96C8}" sibTransId="{9160A354-1246-F34D-A977-FD3899D217E7}"/>
    <dgm:cxn modelId="{E4E599EC-B6D4-8A4E-B120-14C49F67EAB1}" type="presOf" srcId="{6F221C8D-4723-9241-B1EC-C9B4811E4613}" destId="{BAB2EBA5-09BC-BE4B-91AD-AF81476CE8BC}" srcOrd="1" destOrd="0" presId="urn:microsoft.com/office/officeart/2005/8/layout/list1"/>
    <dgm:cxn modelId="{C2996F8E-FBEE-8D4A-B2BC-6DE6ECE0AF50}" type="presOf" srcId="{9DD2C355-F3DD-6247-8CBC-DA223C2A4865}" destId="{D69668FE-362B-F141-A5A5-6ADDDE46431B}" srcOrd="1" destOrd="0" presId="urn:microsoft.com/office/officeart/2005/8/layout/list1"/>
    <dgm:cxn modelId="{49A2DFB4-6C70-0440-B9EA-C5505F3FFD22}" srcId="{41655619-35A8-8243-BF70-8DDB101B236F}" destId="{9DD2C355-F3DD-6247-8CBC-DA223C2A4865}" srcOrd="0" destOrd="0" parTransId="{E6935594-679E-C54A-8C02-4C69FA54C3E4}" sibTransId="{F0B0058C-C76A-5548-A029-0FD90EAE095E}"/>
    <dgm:cxn modelId="{FF8686A0-5622-824A-A96D-FF6B9C7C61AF}" type="presOf" srcId="{6F221C8D-4723-9241-B1EC-C9B4811E4613}" destId="{D164791B-A0D0-0E4F-B860-7574C7C6641A}" srcOrd="0" destOrd="0" presId="urn:microsoft.com/office/officeart/2005/8/layout/list1"/>
    <dgm:cxn modelId="{45A3EDE4-86CC-F54F-9058-436D7BE18CD4}" type="presOf" srcId="{532A6923-3316-B44E-A209-757B503A0F7D}" destId="{9DD55A9D-D31A-C24F-88B1-CFFD95518026}" srcOrd="1" destOrd="0" presId="urn:microsoft.com/office/officeart/2005/8/layout/list1"/>
    <dgm:cxn modelId="{FD4C86D7-E4BE-D448-8C68-7A1DF7D316ED}" srcId="{41655619-35A8-8243-BF70-8DDB101B236F}" destId="{6F221C8D-4723-9241-B1EC-C9B4811E4613}" srcOrd="1" destOrd="0" parTransId="{70543C5B-7735-6044-A9CA-D36CF38E0B2F}" sibTransId="{8F43CE8C-8A35-8E4A-BD43-E60C25BD189C}"/>
    <dgm:cxn modelId="{3C32FA83-CAED-B942-9D11-44429B1A610A}" type="presOf" srcId="{532A6923-3316-B44E-A209-757B503A0F7D}" destId="{A80B0F4E-3E20-D840-A832-F523027F598B}" srcOrd="0" destOrd="0" presId="urn:microsoft.com/office/officeart/2005/8/layout/list1"/>
    <dgm:cxn modelId="{96144488-C757-9F46-9452-785FB83E5A8D}" type="presOf" srcId="{41655619-35A8-8243-BF70-8DDB101B236F}" destId="{C9D9BE58-247A-CA47-AC9C-34D2EF00EAC5}" srcOrd="0" destOrd="0" presId="urn:microsoft.com/office/officeart/2005/8/layout/list1"/>
    <dgm:cxn modelId="{4176E144-CEDF-5442-BF98-956CC8391EE3}" type="presParOf" srcId="{C9D9BE58-247A-CA47-AC9C-34D2EF00EAC5}" destId="{A1137D0C-633C-4B4D-AFEC-66BAE66E755D}" srcOrd="0" destOrd="0" presId="urn:microsoft.com/office/officeart/2005/8/layout/list1"/>
    <dgm:cxn modelId="{CFD979A2-6003-6243-A955-3405F3524EB7}" type="presParOf" srcId="{A1137D0C-633C-4B4D-AFEC-66BAE66E755D}" destId="{CFC7DE95-EFB4-E543-9276-40C0CA682736}" srcOrd="0" destOrd="0" presId="urn:microsoft.com/office/officeart/2005/8/layout/list1"/>
    <dgm:cxn modelId="{825DAB58-179A-D046-9D7E-2917723B4AD2}" type="presParOf" srcId="{A1137D0C-633C-4B4D-AFEC-66BAE66E755D}" destId="{D69668FE-362B-F141-A5A5-6ADDDE46431B}" srcOrd="1" destOrd="0" presId="urn:microsoft.com/office/officeart/2005/8/layout/list1"/>
    <dgm:cxn modelId="{EB8D7558-A03D-194B-8D8F-634260BF7A7C}" type="presParOf" srcId="{C9D9BE58-247A-CA47-AC9C-34D2EF00EAC5}" destId="{DD012D8A-5BAE-0047-AA8F-2DD35489F116}" srcOrd="1" destOrd="0" presId="urn:microsoft.com/office/officeart/2005/8/layout/list1"/>
    <dgm:cxn modelId="{71FABB2D-F2E6-714D-9D4D-4F7EEFEC72D3}" type="presParOf" srcId="{C9D9BE58-247A-CA47-AC9C-34D2EF00EAC5}" destId="{A2403E3A-7FFD-3046-8ED9-6004ABCDEE88}" srcOrd="2" destOrd="0" presId="urn:microsoft.com/office/officeart/2005/8/layout/list1"/>
    <dgm:cxn modelId="{FA02921C-7298-0C47-9D28-5ED0773AC607}" type="presParOf" srcId="{C9D9BE58-247A-CA47-AC9C-34D2EF00EAC5}" destId="{D64E4BEF-C1D5-FC4A-90A5-599DA74DBC53}" srcOrd="3" destOrd="0" presId="urn:microsoft.com/office/officeart/2005/8/layout/list1"/>
    <dgm:cxn modelId="{D448FF9F-DE2A-8E43-B3DE-3E17C19EEC65}" type="presParOf" srcId="{C9D9BE58-247A-CA47-AC9C-34D2EF00EAC5}" destId="{2BC9D969-6AC3-9240-ADBA-0E50EB505F32}" srcOrd="4" destOrd="0" presId="urn:microsoft.com/office/officeart/2005/8/layout/list1"/>
    <dgm:cxn modelId="{C3728421-9DEA-2940-B9DC-78F597EE430B}" type="presParOf" srcId="{2BC9D969-6AC3-9240-ADBA-0E50EB505F32}" destId="{D164791B-A0D0-0E4F-B860-7574C7C6641A}" srcOrd="0" destOrd="0" presId="urn:microsoft.com/office/officeart/2005/8/layout/list1"/>
    <dgm:cxn modelId="{1C15C3CA-7A92-A041-A3D1-B5EB9F4238B5}" type="presParOf" srcId="{2BC9D969-6AC3-9240-ADBA-0E50EB505F32}" destId="{BAB2EBA5-09BC-BE4B-91AD-AF81476CE8BC}" srcOrd="1" destOrd="0" presId="urn:microsoft.com/office/officeart/2005/8/layout/list1"/>
    <dgm:cxn modelId="{D0ABF44A-2DD1-BB4C-AB24-1B4AC2FDCF77}" type="presParOf" srcId="{C9D9BE58-247A-CA47-AC9C-34D2EF00EAC5}" destId="{B2B2FB91-9A38-444A-A16B-58F265E3DD17}" srcOrd="5" destOrd="0" presId="urn:microsoft.com/office/officeart/2005/8/layout/list1"/>
    <dgm:cxn modelId="{88244FA2-0D49-7A4C-AEBD-51DF784199A2}" type="presParOf" srcId="{C9D9BE58-247A-CA47-AC9C-34D2EF00EAC5}" destId="{D92A87DB-F963-1140-A1DC-E574B1A80EEC}" srcOrd="6" destOrd="0" presId="urn:microsoft.com/office/officeart/2005/8/layout/list1"/>
    <dgm:cxn modelId="{6B46F0F8-CF5B-5C47-9732-6DFAB2DE6D5F}" type="presParOf" srcId="{C9D9BE58-247A-CA47-AC9C-34D2EF00EAC5}" destId="{3DEE24A3-FEA1-F24B-88D9-972BF7579E99}" srcOrd="7" destOrd="0" presId="urn:microsoft.com/office/officeart/2005/8/layout/list1"/>
    <dgm:cxn modelId="{9FEEDCC3-FEC8-3644-906C-9E1875D3F8D7}" type="presParOf" srcId="{C9D9BE58-247A-CA47-AC9C-34D2EF00EAC5}" destId="{0CDA6F8A-753C-8147-ACAC-8143AA9AEC7C}" srcOrd="8" destOrd="0" presId="urn:microsoft.com/office/officeart/2005/8/layout/list1"/>
    <dgm:cxn modelId="{943883B4-8665-3944-8565-2F6F70236C03}" type="presParOf" srcId="{0CDA6F8A-753C-8147-ACAC-8143AA9AEC7C}" destId="{A80B0F4E-3E20-D840-A832-F523027F598B}" srcOrd="0" destOrd="0" presId="urn:microsoft.com/office/officeart/2005/8/layout/list1"/>
    <dgm:cxn modelId="{643F91A7-9DAD-594E-ADFF-F4831B68D90C}" type="presParOf" srcId="{0CDA6F8A-753C-8147-ACAC-8143AA9AEC7C}" destId="{9DD55A9D-D31A-C24F-88B1-CFFD95518026}" srcOrd="1" destOrd="0" presId="urn:microsoft.com/office/officeart/2005/8/layout/list1"/>
    <dgm:cxn modelId="{FAB5FEBF-1E37-394F-86DA-04C375176C6D}" type="presParOf" srcId="{C9D9BE58-247A-CA47-AC9C-34D2EF00EAC5}" destId="{A76F0120-49ED-D749-A043-8B1299E90C32}" srcOrd="9" destOrd="0" presId="urn:microsoft.com/office/officeart/2005/8/layout/list1"/>
    <dgm:cxn modelId="{54EA2FF4-CDAB-F74E-A76A-5B0BB12949EE}" type="presParOf" srcId="{C9D9BE58-247A-CA47-AC9C-34D2EF00EAC5}" destId="{3AE7C33B-3F87-5A4C-A147-E2C33A2C8C0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61F0D9-0B4D-5F4B-83E5-73F40613BD54}"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ADE3C380-D577-B447-BC02-8B907AA0AA2B}">
      <dgm:prSet custT="1"/>
      <dgm:spPr/>
      <dgm:t>
        <a:bodyPr/>
        <a:lstStyle/>
        <a:p>
          <a:r>
            <a:rPr lang="ru-RU" sz="1900" b="0" i="0" baseline="0" dirty="0">
              <a:latin typeface="Times New Roman" panose="02020603050405020304" pitchFamily="18" charset="0"/>
              <a:cs typeface="Times New Roman" panose="02020603050405020304" pitchFamily="18" charset="0"/>
            </a:rPr>
            <a:t>Небольшое количество детей – повышенная домашняя вовлеченность</a:t>
          </a:r>
          <a:endParaRPr lang="ru-RU" sz="1900" dirty="0">
            <a:latin typeface="Times New Roman" panose="02020603050405020304" pitchFamily="18" charset="0"/>
            <a:cs typeface="Times New Roman" panose="02020603050405020304" pitchFamily="18" charset="0"/>
          </a:endParaRPr>
        </a:p>
      </dgm:t>
    </dgm:pt>
    <dgm:pt modelId="{E97D0270-6E15-B64D-BD1A-E9696DF1AE7B}" type="parTrans" cxnId="{F1AB507F-3B81-0F43-83AF-ABA1CFECE2F2}">
      <dgm:prSet/>
      <dgm:spPr/>
      <dgm:t>
        <a:bodyPr/>
        <a:lstStyle/>
        <a:p>
          <a:endParaRPr lang="ru-RU" sz="1900">
            <a:latin typeface="Times New Roman" panose="02020603050405020304" pitchFamily="18" charset="0"/>
            <a:cs typeface="Times New Roman" panose="02020603050405020304" pitchFamily="18" charset="0"/>
          </a:endParaRPr>
        </a:p>
      </dgm:t>
    </dgm:pt>
    <dgm:pt modelId="{E12713E9-076F-8E44-85BA-F9A5AEB2882A}" type="sibTrans" cxnId="{F1AB507F-3B81-0F43-83AF-ABA1CFECE2F2}">
      <dgm:prSet/>
      <dgm:spPr/>
      <dgm:t>
        <a:bodyPr/>
        <a:lstStyle/>
        <a:p>
          <a:endParaRPr lang="ru-RU" sz="1900">
            <a:latin typeface="Times New Roman" panose="02020603050405020304" pitchFamily="18" charset="0"/>
            <a:cs typeface="Times New Roman" panose="02020603050405020304" pitchFamily="18" charset="0"/>
          </a:endParaRPr>
        </a:p>
      </dgm:t>
    </dgm:pt>
    <dgm:pt modelId="{08D2A6CC-2EE8-E741-8A4B-7B25FB7B1613}">
      <dgm:prSet custT="1"/>
      <dgm:spPr/>
      <dgm:t>
        <a:bodyPr/>
        <a:lstStyle/>
        <a:p>
          <a:r>
            <a:rPr lang="ru-RU" sz="1900" b="0" i="0" baseline="0" dirty="0">
              <a:latin typeface="Times New Roman" panose="02020603050405020304" pitchFamily="18" charset="0"/>
              <a:cs typeface="Times New Roman" panose="02020603050405020304" pitchFamily="18" charset="0"/>
            </a:rPr>
            <a:t>Если материальное положение ниже среднего, то наличие других детей понижает интенсивность школьной вовлеченности</a:t>
          </a:r>
          <a:endParaRPr lang="ru-RU" sz="1900" dirty="0">
            <a:latin typeface="Times New Roman" panose="02020603050405020304" pitchFamily="18" charset="0"/>
            <a:cs typeface="Times New Roman" panose="02020603050405020304" pitchFamily="18" charset="0"/>
          </a:endParaRPr>
        </a:p>
      </dgm:t>
    </dgm:pt>
    <dgm:pt modelId="{D3395754-A4ED-A74D-9AE6-235AEA17DE57}" type="parTrans" cxnId="{234AFC03-206C-324B-A4AF-680ED95E5287}">
      <dgm:prSet/>
      <dgm:spPr/>
      <dgm:t>
        <a:bodyPr/>
        <a:lstStyle/>
        <a:p>
          <a:endParaRPr lang="ru-RU" sz="1900">
            <a:latin typeface="Times New Roman" panose="02020603050405020304" pitchFamily="18" charset="0"/>
            <a:cs typeface="Times New Roman" panose="02020603050405020304" pitchFamily="18" charset="0"/>
          </a:endParaRPr>
        </a:p>
      </dgm:t>
    </dgm:pt>
    <dgm:pt modelId="{CD7A19AA-3ADD-D64D-B14E-BCC56460AF41}" type="sibTrans" cxnId="{234AFC03-206C-324B-A4AF-680ED95E5287}">
      <dgm:prSet/>
      <dgm:spPr/>
      <dgm:t>
        <a:bodyPr/>
        <a:lstStyle/>
        <a:p>
          <a:endParaRPr lang="ru-RU" sz="1900">
            <a:latin typeface="Times New Roman" panose="02020603050405020304" pitchFamily="18" charset="0"/>
            <a:cs typeface="Times New Roman" panose="02020603050405020304" pitchFamily="18" charset="0"/>
          </a:endParaRPr>
        </a:p>
      </dgm:t>
    </dgm:pt>
    <dgm:pt modelId="{D14A8206-79FC-2F46-B6EC-11257C9AF83C}">
      <dgm:prSet custT="1"/>
      <dgm:spPr/>
      <dgm:t>
        <a:bodyPr/>
        <a:lstStyle/>
        <a:p>
          <a:r>
            <a:rPr lang="ru-RU" sz="1900" b="0" i="0" baseline="0" dirty="0">
              <a:latin typeface="Times New Roman" panose="02020603050405020304" pitchFamily="18" charset="0"/>
              <a:cs typeface="Times New Roman" panose="02020603050405020304" pitchFamily="18" charset="0"/>
            </a:rPr>
            <a:t>Сыновей дисциплинируют меньше, чем дочерей</a:t>
          </a:r>
          <a:endParaRPr lang="ru-RU" sz="1900" dirty="0">
            <a:latin typeface="Times New Roman" panose="02020603050405020304" pitchFamily="18" charset="0"/>
            <a:cs typeface="Times New Roman" panose="02020603050405020304" pitchFamily="18" charset="0"/>
          </a:endParaRPr>
        </a:p>
      </dgm:t>
    </dgm:pt>
    <dgm:pt modelId="{B5D9186E-FD9E-5642-AEA1-7D17A57458F5}" type="parTrans" cxnId="{1940D406-F6C8-694C-9B22-57FD0A518DE8}">
      <dgm:prSet/>
      <dgm:spPr/>
      <dgm:t>
        <a:bodyPr/>
        <a:lstStyle/>
        <a:p>
          <a:endParaRPr lang="ru-RU" sz="1900">
            <a:latin typeface="Times New Roman" panose="02020603050405020304" pitchFamily="18" charset="0"/>
            <a:cs typeface="Times New Roman" panose="02020603050405020304" pitchFamily="18" charset="0"/>
          </a:endParaRPr>
        </a:p>
      </dgm:t>
    </dgm:pt>
    <dgm:pt modelId="{074ABDBE-7322-2B41-9BFF-1B2B453C6B16}" type="sibTrans" cxnId="{1940D406-F6C8-694C-9B22-57FD0A518DE8}">
      <dgm:prSet/>
      <dgm:spPr/>
      <dgm:t>
        <a:bodyPr/>
        <a:lstStyle/>
        <a:p>
          <a:endParaRPr lang="ru-RU" sz="1900">
            <a:latin typeface="Times New Roman" panose="02020603050405020304" pitchFamily="18" charset="0"/>
            <a:cs typeface="Times New Roman" panose="02020603050405020304" pitchFamily="18" charset="0"/>
          </a:endParaRPr>
        </a:p>
      </dgm:t>
    </dgm:pt>
    <dgm:pt modelId="{2B7FECD3-5689-DC44-AF17-F4009E848E9D}">
      <dgm:prSet custT="1"/>
      <dgm:spPr/>
      <dgm:t>
        <a:bodyPr/>
        <a:lstStyle/>
        <a:p>
          <a:r>
            <a:rPr lang="ru-RU" sz="1900" b="0" i="0" baseline="0" dirty="0">
              <a:latin typeface="Times New Roman" panose="02020603050405020304" pitchFamily="18" charset="0"/>
              <a:cs typeface="Times New Roman" panose="02020603050405020304" pitchFamily="18" charset="0"/>
            </a:rPr>
            <a:t>Родители девочек комфортнее чувствуют себя в школе</a:t>
          </a:r>
          <a:endParaRPr lang="ru-RU" sz="1900" dirty="0">
            <a:latin typeface="Times New Roman" panose="02020603050405020304" pitchFamily="18" charset="0"/>
            <a:cs typeface="Times New Roman" panose="02020603050405020304" pitchFamily="18" charset="0"/>
          </a:endParaRPr>
        </a:p>
      </dgm:t>
    </dgm:pt>
    <dgm:pt modelId="{2A2753E5-775E-0749-863F-8A8F569DD54D}" type="parTrans" cxnId="{9D13CF1E-0E45-B948-B855-ED3C3A992E53}">
      <dgm:prSet/>
      <dgm:spPr/>
      <dgm:t>
        <a:bodyPr/>
        <a:lstStyle/>
        <a:p>
          <a:endParaRPr lang="ru-RU" sz="1900">
            <a:latin typeface="Times New Roman" panose="02020603050405020304" pitchFamily="18" charset="0"/>
            <a:cs typeface="Times New Roman" panose="02020603050405020304" pitchFamily="18" charset="0"/>
          </a:endParaRPr>
        </a:p>
      </dgm:t>
    </dgm:pt>
    <dgm:pt modelId="{6D842DD4-E17D-C046-84A5-78CED9E64697}" type="sibTrans" cxnId="{9D13CF1E-0E45-B948-B855-ED3C3A992E53}">
      <dgm:prSet/>
      <dgm:spPr/>
      <dgm:t>
        <a:bodyPr/>
        <a:lstStyle/>
        <a:p>
          <a:endParaRPr lang="ru-RU" sz="1900">
            <a:latin typeface="Times New Roman" panose="02020603050405020304" pitchFamily="18" charset="0"/>
            <a:cs typeface="Times New Roman" panose="02020603050405020304" pitchFamily="18" charset="0"/>
          </a:endParaRPr>
        </a:p>
      </dgm:t>
    </dgm:pt>
    <dgm:pt modelId="{C3C8CDB6-B31A-8E4E-81D5-5BCF483FBD44}" type="pres">
      <dgm:prSet presAssocID="{BF61F0D9-0B4D-5F4B-83E5-73F40613BD54}" presName="linear" presStyleCnt="0">
        <dgm:presLayoutVars>
          <dgm:dir/>
          <dgm:animLvl val="lvl"/>
          <dgm:resizeHandles val="exact"/>
        </dgm:presLayoutVars>
      </dgm:prSet>
      <dgm:spPr/>
      <dgm:t>
        <a:bodyPr/>
        <a:lstStyle/>
        <a:p>
          <a:endParaRPr lang="ru-RU"/>
        </a:p>
      </dgm:t>
    </dgm:pt>
    <dgm:pt modelId="{024747E3-2347-9A45-A603-83DCB6970C04}" type="pres">
      <dgm:prSet presAssocID="{ADE3C380-D577-B447-BC02-8B907AA0AA2B}" presName="parentLin" presStyleCnt="0"/>
      <dgm:spPr/>
    </dgm:pt>
    <dgm:pt modelId="{22A20124-7450-1148-8EBC-12F3845D328A}" type="pres">
      <dgm:prSet presAssocID="{ADE3C380-D577-B447-BC02-8B907AA0AA2B}" presName="parentLeftMargin" presStyleLbl="node1" presStyleIdx="0" presStyleCnt="4"/>
      <dgm:spPr/>
      <dgm:t>
        <a:bodyPr/>
        <a:lstStyle/>
        <a:p>
          <a:endParaRPr lang="ru-RU"/>
        </a:p>
      </dgm:t>
    </dgm:pt>
    <dgm:pt modelId="{0B3AFC0E-AC50-AB45-836B-7DE4C9AD31EC}" type="pres">
      <dgm:prSet presAssocID="{ADE3C380-D577-B447-BC02-8B907AA0AA2B}" presName="parentText" presStyleLbl="node1" presStyleIdx="0" presStyleCnt="4" custScaleX="117172" custScaleY="140488">
        <dgm:presLayoutVars>
          <dgm:chMax val="0"/>
          <dgm:bulletEnabled val="1"/>
        </dgm:presLayoutVars>
      </dgm:prSet>
      <dgm:spPr/>
      <dgm:t>
        <a:bodyPr/>
        <a:lstStyle/>
        <a:p>
          <a:endParaRPr lang="ru-RU"/>
        </a:p>
      </dgm:t>
    </dgm:pt>
    <dgm:pt modelId="{0B8F6653-3B9A-8B44-A1B6-4C892012D25A}" type="pres">
      <dgm:prSet presAssocID="{ADE3C380-D577-B447-BC02-8B907AA0AA2B}" presName="negativeSpace" presStyleCnt="0"/>
      <dgm:spPr/>
    </dgm:pt>
    <dgm:pt modelId="{5DAE741D-4C61-2841-94D3-4D023E2296E7}" type="pres">
      <dgm:prSet presAssocID="{ADE3C380-D577-B447-BC02-8B907AA0AA2B}" presName="childText" presStyleLbl="conFgAcc1" presStyleIdx="0" presStyleCnt="4">
        <dgm:presLayoutVars>
          <dgm:bulletEnabled val="1"/>
        </dgm:presLayoutVars>
      </dgm:prSet>
      <dgm:spPr/>
    </dgm:pt>
    <dgm:pt modelId="{5CD756B3-7021-1347-B550-8EFE6A10D306}" type="pres">
      <dgm:prSet presAssocID="{E12713E9-076F-8E44-85BA-F9A5AEB2882A}" presName="spaceBetweenRectangles" presStyleCnt="0"/>
      <dgm:spPr/>
    </dgm:pt>
    <dgm:pt modelId="{DC713809-1A8B-264C-AEAE-FD7B21B5B15A}" type="pres">
      <dgm:prSet presAssocID="{08D2A6CC-2EE8-E741-8A4B-7B25FB7B1613}" presName="parentLin" presStyleCnt="0"/>
      <dgm:spPr/>
    </dgm:pt>
    <dgm:pt modelId="{4AFF547F-F61C-C74D-82C1-46A14D9EEC04}" type="pres">
      <dgm:prSet presAssocID="{08D2A6CC-2EE8-E741-8A4B-7B25FB7B1613}" presName="parentLeftMargin" presStyleLbl="node1" presStyleIdx="0" presStyleCnt="4"/>
      <dgm:spPr/>
      <dgm:t>
        <a:bodyPr/>
        <a:lstStyle/>
        <a:p>
          <a:endParaRPr lang="ru-RU"/>
        </a:p>
      </dgm:t>
    </dgm:pt>
    <dgm:pt modelId="{BB3BD12C-3784-3C43-B8FE-465BD965F561}" type="pres">
      <dgm:prSet presAssocID="{08D2A6CC-2EE8-E741-8A4B-7B25FB7B1613}" presName="parentText" presStyleLbl="node1" presStyleIdx="1" presStyleCnt="4" custScaleX="117172" custScaleY="140488">
        <dgm:presLayoutVars>
          <dgm:chMax val="0"/>
          <dgm:bulletEnabled val="1"/>
        </dgm:presLayoutVars>
      </dgm:prSet>
      <dgm:spPr/>
      <dgm:t>
        <a:bodyPr/>
        <a:lstStyle/>
        <a:p>
          <a:endParaRPr lang="ru-RU"/>
        </a:p>
      </dgm:t>
    </dgm:pt>
    <dgm:pt modelId="{D344E7B9-64B9-874F-B0D3-55627B9DC28D}" type="pres">
      <dgm:prSet presAssocID="{08D2A6CC-2EE8-E741-8A4B-7B25FB7B1613}" presName="negativeSpace" presStyleCnt="0"/>
      <dgm:spPr/>
    </dgm:pt>
    <dgm:pt modelId="{B65F5467-3E9C-DD4F-965A-A843BB351453}" type="pres">
      <dgm:prSet presAssocID="{08D2A6CC-2EE8-E741-8A4B-7B25FB7B1613}" presName="childText" presStyleLbl="conFgAcc1" presStyleIdx="1" presStyleCnt="4">
        <dgm:presLayoutVars>
          <dgm:bulletEnabled val="1"/>
        </dgm:presLayoutVars>
      </dgm:prSet>
      <dgm:spPr/>
    </dgm:pt>
    <dgm:pt modelId="{798F5243-476C-AA4B-A3EF-40B5A8BA6EEE}" type="pres">
      <dgm:prSet presAssocID="{CD7A19AA-3ADD-D64D-B14E-BCC56460AF41}" presName="spaceBetweenRectangles" presStyleCnt="0"/>
      <dgm:spPr/>
    </dgm:pt>
    <dgm:pt modelId="{51533873-983C-094F-826B-76310A953580}" type="pres">
      <dgm:prSet presAssocID="{D14A8206-79FC-2F46-B6EC-11257C9AF83C}" presName="parentLin" presStyleCnt="0"/>
      <dgm:spPr/>
    </dgm:pt>
    <dgm:pt modelId="{72159971-0F30-5545-A9D3-EA7253DB0472}" type="pres">
      <dgm:prSet presAssocID="{D14A8206-79FC-2F46-B6EC-11257C9AF83C}" presName="parentLeftMargin" presStyleLbl="node1" presStyleIdx="1" presStyleCnt="4"/>
      <dgm:spPr/>
      <dgm:t>
        <a:bodyPr/>
        <a:lstStyle/>
        <a:p>
          <a:endParaRPr lang="ru-RU"/>
        </a:p>
      </dgm:t>
    </dgm:pt>
    <dgm:pt modelId="{E00DF756-D6C9-AD49-9451-57611BA76E13}" type="pres">
      <dgm:prSet presAssocID="{D14A8206-79FC-2F46-B6EC-11257C9AF83C}" presName="parentText" presStyleLbl="node1" presStyleIdx="2" presStyleCnt="4" custScaleX="117172" custScaleY="140244">
        <dgm:presLayoutVars>
          <dgm:chMax val="0"/>
          <dgm:bulletEnabled val="1"/>
        </dgm:presLayoutVars>
      </dgm:prSet>
      <dgm:spPr/>
      <dgm:t>
        <a:bodyPr/>
        <a:lstStyle/>
        <a:p>
          <a:endParaRPr lang="ru-RU"/>
        </a:p>
      </dgm:t>
    </dgm:pt>
    <dgm:pt modelId="{ADEC0062-31E8-E349-8AA7-60641D2F756C}" type="pres">
      <dgm:prSet presAssocID="{D14A8206-79FC-2F46-B6EC-11257C9AF83C}" presName="negativeSpace" presStyleCnt="0"/>
      <dgm:spPr/>
    </dgm:pt>
    <dgm:pt modelId="{2D4AC5C5-4DE5-DE47-B746-9351F0FD7ED4}" type="pres">
      <dgm:prSet presAssocID="{D14A8206-79FC-2F46-B6EC-11257C9AF83C}" presName="childText" presStyleLbl="conFgAcc1" presStyleIdx="2" presStyleCnt="4">
        <dgm:presLayoutVars>
          <dgm:bulletEnabled val="1"/>
        </dgm:presLayoutVars>
      </dgm:prSet>
      <dgm:spPr/>
    </dgm:pt>
    <dgm:pt modelId="{81B2D08D-0C09-0F49-BD6C-753582CD3958}" type="pres">
      <dgm:prSet presAssocID="{074ABDBE-7322-2B41-9BFF-1B2B453C6B16}" presName="spaceBetweenRectangles" presStyleCnt="0"/>
      <dgm:spPr/>
    </dgm:pt>
    <dgm:pt modelId="{EBF26824-F935-4042-BDA2-B25D783F2D58}" type="pres">
      <dgm:prSet presAssocID="{2B7FECD3-5689-DC44-AF17-F4009E848E9D}" presName="parentLin" presStyleCnt="0"/>
      <dgm:spPr/>
    </dgm:pt>
    <dgm:pt modelId="{BB02E4BF-4FB3-1C44-954D-C7006C5E1E2D}" type="pres">
      <dgm:prSet presAssocID="{2B7FECD3-5689-DC44-AF17-F4009E848E9D}" presName="parentLeftMargin" presStyleLbl="node1" presStyleIdx="2" presStyleCnt="4"/>
      <dgm:spPr/>
      <dgm:t>
        <a:bodyPr/>
        <a:lstStyle/>
        <a:p>
          <a:endParaRPr lang="ru-RU"/>
        </a:p>
      </dgm:t>
    </dgm:pt>
    <dgm:pt modelId="{2046ECD2-AF0C-8D4F-9A3A-E8DE1929CF4F}" type="pres">
      <dgm:prSet presAssocID="{2B7FECD3-5689-DC44-AF17-F4009E848E9D}" presName="parentText" presStyleLbl="node1" presStyleIdx="3" presStyleCnt="4" custScaleX="117172" custScaleY="152729">
        <dgm:presLayoutVars>
          <dgm:chMax val="0"/>
          <dgm:bulletEnabled val="1"/>
        </dgm:presLayoutVars>
      </dgm:prSet>
      <dgm:spPr/>
      <dgm:t>
        <a:bodyPr/>
        <a:lstStyle/>
        <a:p>
          <a:endParaRPr lang="ru-RU"/>
        </a:p>
      </dgm:t>
    </dgm:pt>
    <dgm:pt modelId="{2787123F-F41C-B04C-A851-9522005C5768}" type="pres">
      <dgm:prSet presAssocID="{2B7FECD3-5689-DC44-AF17-F4009E848E9D}" presName="negativeSpace" presStyleCnt="0"/>
      <dgm:spPr/>
    </dgm:pt>
    <dgm:pt modelId="{849A6CDE-C17E-3B4D-809B-7E09F8ABA1D7}" type="pres">
      <dgm:prSet presAssocID="{2B7FECD3-5689-DC44-AF17-F4009E848E9D}" presName="childText" presStyleLbl="conFgAcc1" presStyleIdx="3" presStyleCnt="4">
        <dgm:presLayoutVars>
          <dgm:bulletEnabled val="1"/>
        </dgm:presLayoutVars>
      </dgm:prSet>
      <dgm:spPr/>
    </dgm:pt>
  </dgm:ptLst>
  <dgm:cxnLst>
    <dgm:cxn modelId="{1940D406-F6C8-694C-9B22-57FD0A518DE8}" srcId="{BF61F0D9-0B4D-5F4B-83E5-73F40613BD54}" destId="{D14A8206-79FC-2F46-B6EC-11257C9AF83C}" srcOrd="2" destOrd="0" parTransId="{B5D9186E-FD9E-5642-AEA1-7D17A57458F5}" sibTransId="{074ABDBE-7322-2B41-9BFF-1B2B453C6B16}"/>
    <dgm:cxn modelId="{629204BB-D08A-9542-BB7D-1D638F15CEC8}" type="presOf" srcId="{D14A8206-79FC-2F46-B6EC-11257C9AF83C}" destId="{E00DF756-D6C9-AD49-9451-57611BA76E13}" srcOrd="1" destOrd="0" presId="urn:microsoft.com/office/officeart/2005/8/layout/list1"/>
    <dgm:cxn modelId="{4C6881BA-5AD1-A74A-82EF-AE59C45B6EE3}" type="presOf" srcId="{08D2A6CC-2EE8-E741-8A4B-7B25FB7B1613}" destId="{BB3BD12C-3784-3C43-B8FE-465BD965F561}" srcOrd="1" destOrd="0" presId="urn:microsoft.com/office/officeart/2005/8/layout/list1"/>
    <dgm:cxn modelId="{9D13CF1E-0E45-B948-B855-ED3C3A992E53}" srcId="{BF61F0D9-0B4D-5F4B-83E5-73F40613BD54}" destId="{2B7FECD3-5689-DC44-AF17-F4009E848E9D}" srcOrd="3" destOrd="0" parTransId="{2A2753E5-775E-0749-863F-8A8F569DD54D}" sibTransId="{6D842DD4-E17D-C046-84A5-78CED9E64697}"/>
    <dgm:cxn modelId="{AD351269-2301-0C4B-8CD9-AD5784E1AD5B}" type="presOf" srcId="{2B7FECD3-5689-DC44-AF17-F4009E848E9D}" destId="{BB02E4BF-4FB3-1C44-954D-C7006C5E1E2D}" srcOrd="0" destOrd="0" presId="urn:microsoft.com/office/officeart/2005/8/layout/list1"/>
    <dgm:cxn modelId="{A39EB705-EDC8-EE42-BCD9-3AECE326630F}" type="presOf" srcId="{ADE3C380-D577-B447-BC02-8B907AA0AA2B}" destId="{22A20124-7450-1148-8EBC-12F3845D328A}" srcOrd="0" destOrd="0" presId="urn:microsoft.com/office/officeart/2005/8/layout/list1"/>
    <dgm:cxn modelId="{F1AB507F-3B81-0F43-83AF-ABA1CFECE2F2}" srcId="{BF61F0D9-0B4D-5F4B-83E5-73F40613BD54}" destId="{ADE3C380-D577-B447-BC02-8B907AA0AA2B}" srcOrd="0" destOrd="0" parTransId="{E97D0270-6E15-B64D-BD1A-E9696DF1AE7B}" sibTransId="{E12713E9-076F-8E44-85BA-F9A5AEB2882A}"/>
    <dgm:cxn modelId="{71BF3016-A7E0-CF43-8776-4B2F89CED9D9}" type="presOf" srcId="{2B7FECD3-5689-DC44-AF17-F4009E848E9D}" destId="{2046ECD2-AF0C-8D4F-9A3A-E8DE1929CF4F}" srcOrd="1" destOrd="0" presId="urn:microsoft.com/office/officeart/2005/8/layout/list1"/>
    <dgm:cxn modelId="{234AFC03-206C-324B-A4AF-680ED95E5287}" srcId="{BF61F0D9-0B4D-5F4B-83E5-73F40613BD54}" destId="{08D2A6CC-2EE8-E741-8A4B-7B25FB7B1613}" srcOrd="1" destOrd="0" parTransId="{D3395754-A4ED-A74D-9AE6-235AEA17DE57}" sibTransId="{CD7A19AA-3ADD-D64D-B14E-BCC56460AF41}"/>
    <dgm:cxn modelId="{AE47C4F2-5089-F245-9443-BAEA435ADC2B}" type="presOf" srcId="{ADE3C380-D577-B447-BC02-8B907AA0AA2B}" destId="{0B3AFC0E-AC50-AB45-836B-7DE4C9AD31EC}" srcOrd="1" destOrd="0" presId="urn:microsoft.com/office/officeart/2005/8/layout/list1"/>
    <dgm:cxn modelId="{11DB63BE-42AD-E54E-BED7-716E9BAAC0E7}" type="presOf" srcId="{BF61F0D9-0B4D-5F4B-83E5-73F40613BD54}" destId="{C3C8CDB6-B31A-8E4E-81D5-5BCF483FBD44}" srcOrd="0" destOrd="0" presId="urn:microsoft.com/office/officeart/2005/8/layout/list1"/>
    <dgm:cxn modelId="{C099B4CA-16C4-7B4F-B513-6555AD7D5C49}" type="presOf" srcId="{08D2A6CC-2EE8-E741-8A4B-7B25FB7B1613}" destId="{4AFF547F-F61C-C74D-82C1-46A14D9EEC04}" srcOrd="0" destOrd="0" presId="urn:microsoft.com/office/officeart/2005/8/layout/list1"/>
    <dgm:cxn modelId="{2B8427F0-0F45-414A-A5CC-4E84D322FCD1}" type="presOf" srcId="{D14A8206-79FC-2F46-B6EC-11257C9AF83C}" destId="{72159971-0F30-5545-A9D3-EA7253DB0472}" srcOrd="0" destOrd="0" presId="urn:microsoft.com/office/officeart/2005/8/layout/list1"/>
    <dgm:cxn modelId="{B488BD62-1C2A-F64C-AE28-E174C9F213F5}" type="presParOf" srcId="{C3C8CDB6-B31A-8E4E-81D5-5BCF483FBD44}" destId="{024747E3-2347-9A45-A603-83DCB6970C04}" srcOrd="0" destOrd="0" presId="urn:microsoft.com/office/officeart/2005/8/layout/list1"/>
    <dgm:cxn modelId="{CFC117D9-0D4A-D948-9A4B-13C334300F7A}" type="presParOf" srcId="{024747E3-2347-9A45-A603-83DCB6970C04}" destId="{22A20124-7450-1148-8EBC-12F3845D328A}" srcOrd="0" destOrd="0" presId="urn:microsoft.com/office/officeart/2005/8/layout/list1"/>
    <dgm:cxn modelId="{E86E2234-12A0-BA41-9C06-B79949610505}" type="presParOf" srcId="{024747E3-2347-9A45-A603-83DCB6970C04}" destId="{0B3AFC0E-AC50-AB45-836B-7DE4C9AD31EC}" srcOrd="1" destOrd="0" presId="urn:microsoft.com/office/officeart/2005/8/layout/list1"/>
    <dgm:cxn modelId="{22773ED6-0C2E-594A-864B-32B6EE44E28F}" type="presParOf" srcId="{C3C8CDB6-B31A-8E4E-81D5-5BCF483FBD44}" destId="{0B8F6653-3B9A-8B44-A1B6-4C892012D25A}" srcOrd="1" destOrd="0" presId="urn:microsoft.com/office/officeart/2005/8/layout/list1"/>
    <dgm:cxn modelId="{A3F19317-A6CC-5247-9469-C670A166F9DD}" type="presParOf" srcId="{C3C8CDB6-B31A-8E4E-81D5-5BCF483FBD44}" destId="{5DAE741D-4C61-2841-94D3-4D023E2296E7}" srcOrd="2" destOrd="0" presId="urn:microsoft.com/office/officeart/2005/8/layout/list1"/>
    <dgm:cxn modelId="{B75F4B26-DA8A-334C-92D6-CE70B3EE8E38}" type="presParOf" srcId="{C3C8CDB6-B31A-8E4E-81D5-5BCF483FBD44}" destId="{5CD756B3-7021-1347-B550-8EFE6A10D306}" srcOrd="3" destOrd="0" presId="urn:microsoft.com/office/officeart/2005/8/layout/list1"/>
    <dgm:cxn modelId="{1D1AF749-91C3-534C-99BE-38FE3D789B25}" type="presParOf" srcId="{C3C8CDB6-B31A-8E4E-81D5-5BCF483FBD44}" destId="{DC713809-1A8B-264C-AEAE-FD7B21B5B15A}" srcOrd="4" destOrd="0" presId="urn:microsoft.com/office/officeart/2005/8/layout/list1"/>
    <dgm:cxn modelId="{3EC5FBA2-959E-6C4D-A459-DD09573F2C5C}" type="presParOf" srcId="{DC713809-1A8B-264C-AEAE-FD7B21B5B15A}" destId="{4AFF547F-F61C-C74D-82C1-46A14D9EEC04}" srcOrd="0" destOrd="0" presId="urn:microsoft.com/office/officeart/2005/8/layout/list1"/>
    <dgm:cxn modelId="{95AC91A5-524E-5B43-85AD-357FC7B39423}" type="presParOf" srcId="{DC713809-1A8B-264C-AEAE-FD7B21B5B15A}" destId="{BB3BD12C-3784-3C43-B8FE-465BD965F561}" srcOrd="1" destOrd="0" presId="urn:microsoft.com/office/officeart/2005/8/layout/list1"/>
    <dgm:cxn modelId="{61D7EB64-3AD2-AA4D-A9A5-E7B1DCF3F8D3}" type="presParOf" srcId="{C3C8CDB6-B31A-8E4E-81D5-5BCF483FBD44}" destId="{D344E7B9-64B9-874F-B0D3-55627B9DC28D}" srcOrd="5" destOrd="0" presId="urn:microsoft.com/office/officeart/2005/8/layout/list1"/>
    <dgm:cxn modelId="{D5AA289E-F873-D045-B72C-6DCE208458B1}" type="presParOf" srcId="{C3C8CDB6-B31A-8E4E-81D5-5BCF483FBD44}" destId="{B65F5467-3E9C-DD4F-965A-A843BB351453}" srcOrd="6" destOrd="0" presId="urn:microsoft.com/office/officeart/2005/8/layout/list1"/>
    <dgm:cxn modelId="{52E9C786-E5FC-9443-8E8F-048813911433}" type="presParOf" srcId="{C3C8CDB6-B31A-8E4E-81D5-5BCF483FBD44}" destId="{798F5243-476C-AA4B-A3EF-40B5A8BA6EEE}" srcOrd="7" destOrd="0" presId="urn:microsoft.com/office/officeart/2005/8/layout/list1"/>
    <dgm:cxn modelId="{E1DE79D0-13E5-824A-859F-259EAAB6AB0F}" type="presParOf" srcId="{C3C8CDB6-B31A-8E4E-81D5-5BCF483FBD44}" destId="{51533873-983C-094F-826B-76310A953580}" srcOrd="8" destOrd="0" presId="urn:microsoft.com/office/officeart/2005/8/layout/list1"/>
    <dgm:cxn modelId="{AA527AF9-68CB-3F45-92E8-AEE2E2BB0C64}" type="presParOf" srcId="{51533873-983C-094F-826B-76310A953580}" destId="{72159971-0F30-5545-A9D3-EA7253DB0472}" srcOrd="0" destOrd="0" presId="urn:microsoft.com/office/officeart/2005/8/layout/list1"/>
    <dgm:cxn modelId="{3C42F53F-2F58-A344-8AC5-70F75435870F}" type="presParOf" srcId="{51533873-983C-094F-826B-76310A953580}" destId="{E00DF756-D6C9-AD49-9451-57611BA76E13}" srcOrd="1" destOrd="0" presId="urn:microsoft.com/office/officeart/2005/8/layout/list1"/>
    <dgm:cxn modelId="{D1784470-6051-BC48-809C-BDAEC771DB33}" type="presParOf" srcId="{C3C8CDB6-B31A-8E4E-81D5-5BCF483FBD44}" destId="{ADEC0062-31E8-E349-8AA7-60641D2F756C}" srcOrd="9" destOrd="0" presId="urn:microsoft.com/office/officeart/2005/8/layout/list1"/>
    <dgm:cxn modelId="{73783788-097F-F64E-98F8-7B4F0ADC15FD}" type="presParOf" srcId="{C3C8CDB6-B31A-8E4E-81D5-5BCF483FBD44}" destId="{2D4AC5C5-4DE5-DE47-B746-9351F0FD7ED4}" srcOrd="10" destOrd="0" presId="urn:microsoft.com/office/officeart/2005/8/layout/list1"/>
    <dgm:cxn modelId="{0D8D27A5-BFDE-BD47-AB83-A2D8EB0F8F62}" type="presParOf" srcId="{C3C8CDB6-B31A-8E4E-81D5-5BCF483FBD44}" destId="{81B2D08D-0C09-0F49-BD6C-753582CD3958}" srcOrd="11" destOrd="0" presId="urn:microsoft.com/office/officeart/2005/8/layout/list1"/>
    <dgm:cxn modelId="{996D0691-432B-BF48-9EA6-05DE14355380}" type="presParOf" srcId="{C3C8CDB6-B31A-8E4E-81D5-5BCF483FBD44}" destId="{EBF26824-F935-4042-BDA2-B25D783F2D58}" srcOrd="12" destOrd="0" presId="urn:microsoft.com/office/officeart/2005/8/layout/list1"/>
    <dgm:cxn modelId="{EDF94D2E-78D3-C04F-9617-1CB829697E4F}" type="presParOf" srcId="{EBF26824-F935-4042-BDA2-B25D783F2D58}" destId="{BB02E4BF-4FB3-1C44-954D-C7006C5E1E2D}" srcOrd="0" destOrd="0" presId="urn:microsoft.com/office/officeart/2005/8/layout/list1"/>
    <dgm:cxn modelId="{3A63D2A9-792F-2646-B6EA-E632A0B2FDE9}" type="presParOf" srcId="{EBF26824-F935-4042-BDA2-B25D783F2D58}" destId="{2046ECD2-AF0C-8D4F-9A3A-E8DE1929CF4F}" srcOrd="1" destOrd="0" presId="urn:microsoft.com/office/officeart/2005/8/layout/list1"/>
    <dgm:cxn modelId="{D931A164-1E9E-E449-B111-1B8ABEA17D1C}" type="presParOf" srcId="{C3C8CDB6-B31A-8E4E-81D5-5BCF483FBD44}" destId="{2787123F-F41C-B04C-A851-9522005C5768}" srcOrd="13" destOrd="0" presId="urn:microsoft.com/office/officeart/2005/8/layout/list1"/>
    <dgm:cxn modelId="{BB21BCF5-55ED-704D-911E-D9FC3E0C9570}" type="presParOf" srcId="{C3C8CDB6-B31A-8E4E-81D5-5BCF483FBD44}" destId="{849A6CDE-C17E-3B4D-809B-7E09F8ABA1D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00FCE9B-084C-D141-8A0B-5F49A69AFB48}"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BADA1D1F-7CA8-CA45-978E-6596ACACA215}">
      <dgm:prSet custT="1"/>
      <dgm:spPr/>
      <dgm:t>
        <a:bodyPr/>
        <a:lstStyle/>
        <a:p>
          <a:r>
            <a:rPr lang="ru-RU" sz="1900" b="0" i="0" baseline="0" dirty="0">
              <a:latin typeface="Times New Roman" panose="02020603050405020304" pitchFamily="18" charset="0"/>
              <a:cs typeface="Times New Roman" panose="02020603050405020304" pitchFamily="18" charset="0"/>
            </a:rPr>
            <a:t>Большая домашняя вовлеченность в  третьем классе характерна для родителей детей с низким уровнем произвольности, менее успешных в коммуникации в первом классе</a:t>
          </a:r>
          <a:endParaRPr lang="ru-RU" sz="1900" dirty="0">
            <a:latin typeface="Times New Roman" panose="02020603050405020304" pitchFamily="18" charset="0"/>
            <a:cs typeface="Times New Roman" panose="02020603050405020304" pitchFamily="18" charset="0"/>
          </a:endParaRPr>
        </a:p>
      </dgm:t>
    </dgm:pt>
    <dgm:pt modelId="{511C1858-3893-BC42-9A9A-46ADF6FB5410}" type="parTrans" cxnId="{3AEAB5B8-EAE0-5D48-82DF-A8ADBFDA265E}">
      <dgm:prSet/>
      <dgm:spPr/>
      <dgm:t>
        <a:bodyPr/>
        <a:lstStyle/>
        <a:p>
          <a:endParaRPr lang="ru-RU" sz="1900">
            <a:latin typeface="Times New Roman" panose="02020603050405020304" pitchFamily="18" charset="0"/>
            <a:cs typeface="Times New Roman" panose="02020603050405020304" pitchFamily="18" charset="0"/>
          </a:endParaRPr>
        </a:p>
      </dgm:t>
    </dgm:pt>
    <dgm:pt modelId="{C806E3DC-71B2-3846-AAF9-C38567D377CC}" type="sibTrans" cxnId="{3AEAB5B8-EAE0-5D48-82DF-A8ADBFDA265E}">
      <dgm:prSet/>
      <dgm:spPr/>
      <dgm:t>
        <a:bodyPr/>
        <a:lstStyle/>
        <a:p>
          <a:endParaRPr lang="ru-RU" sz="1900">
            <a:latin typeface="Times New Roman" panose="02020603050405020304" pitchFamily="18" charset="0"/>
            <a:cs typeface="Times New Roman" panose="02020603050405020304" pitchFamily="18" charset="0"/>
          </a:endParaRPr>
        </a:p>
      </dgm:t>
    </dgm:pt>
    <dgm:pt modelId="{D0B3D23A-7E94-084A-899E-757B5199EB7F}">
      <dgm:prSet custT="1"/>
      <dgm:spPr/>
      <dgm:t>
        <a:bodyPr/>
        <a:lstStyle/>
        <a:p>
          <a:r>
            <a:rPr lang="ru-RU" sz="1900" b="0" i="0" baseline="0">
              <a:latin typeface="Times New Roman" panose="02020603050405020304" pitchFamily="18" charset="0"/>
              <a:cs typeface="Times New Roman" panose="02020603050405020304" pitchFamily="18" charset="0"/>
            </a:rPr>
            <a:t>Низкий уровень чтения и математики в первом классе – ниже оценка климата в школе в третьем</a:t>
          </a:r>
          <a:endParaRPr lang="ru-RU" sz="1900">
            <a:latin typeface="Times New Roman" panose="02020603050405020304" pitchFamily="18" charset="0"/>
            <a:cs typeface="Times New Roman" panose="02020603050405020304" pitchFamily="18" charset="0"/>
          </a:endParaRPr>
        </a:p>
      </dgm:t>
    </dgm:pt>
    <dgm:pt modelId="{A59D6F01-F248-2A40-9E88-817C97534AC3}" type="parTrans" cxnId="{52B4CF29-8402-A345-B7FE-EF24CF1FA779}">
      <dgm:prSet/>
      <dgm:spPr/>
      <dgm:t>
        <a:bodyPr/>
        <a:lstStyle/>
        <a:p>
          <a:endParaRPr lang="ru-RU" sz="1900">
            <a:latin typeface="Times New Roman" panose="02020603050405020304" pitchFamily="18" charset="0"/>
            <a:cs typeface="Times New Roman" panose="02020603050405020304" pitchFamily="18" charset="0"/>
          </a:endParaRPr>
        </a:p>
      </dgm:t>
    </dgm:pt>
    <dgm:pt modelId="{7620D8D3-37AF-AC48-B0DA-1A96CE554C65}" type="sibTrans" cxnId="{52B4CF29-8402-A345-B7FE-EF24CF1FA779}">
      <dgm:prSet/>
      <dgm:spPr/>
      <dgm:t>
        <a:bodyPr/>
        <a:lstStyle/>
        <a:p>
          <a:endParaRPr lang="ru-RU" sz="1900">
            <a:latin typeface="Times New Roman" panose="02020603050405020304" pitchFamily="18" charset="0"/>
            <a:cs typeface="Times New Roman" panose="02020603050405020304" pitchFamily="18" charset="0"/>
          </a:endParaRPr>
        </a:p>
      </dgm:t>
    </dgm:pt>
    <dgm:pt modelId="{5F627031-F2B4-7F45-B2F2-EAE2040C19CA}">
      <dgm:prSet custT="1"/>
      <dgm:spPr/>
      <dgm:t>
        <a:bodyPr/>
        <a:lstStyle/>
        <a:p>
          <a:r>
            <a:rPr lang="ru-RU" sz="1900" b="0" i="0" baseline="0" dirty="0">
              <a:latin typeface="Times New Roman" panose="02020603050405020304" pitchFamily="18" charset="0"/>
              <a:cs typeface="Times New Roman" panose="02020603050405020304" pitchFamily="18" charset="0"/>
            </a:rPr>
            <a:t>Более послушные, общительные и организованные в первом классе дети – меньше домашней вовлеченность</a:t>
          </a:r>
          <a:endParaRPr lang="ru-RU" sz="1900" b="0" dirty="0">
            <a:latin typeface="Times New Roman" panose="02020603050405020304" pitchFamily="18" charset="0"/>
            <a:cs typeface="Times New Roman" panose="02020603050405020304" pitchFamily="18" charset="0"/>
          </a:endParaRPr>
        </a:p>
      </dgm:t>
    </dgm:pt>
    <dgm:pt modelId="{D8A763D3-CE74-0D46-BF43-75380A67EE85}" type="parTrans" cxnId="{8658343F-C218-F74A-9F2C-E8FD808AC7B5}">
      <dgm:prSet/>
      <dgm:spPr/>
      <dgm:t>
        <a:bodyPr/>
        <a:lstStyle/>
        <a:p>
          <a:endParaRPr lang="ru-RU" sz="1900">
            <a:latin typeface="Times New Roman" panose="02020603050405020304" pitchFamily="18" charset="0"/>
            <a:cs typeface="Times New Roman" panose="02020603050405020304" pitchFamily="18" charset="0"/>
          </a:endParaRPr>
        </a:p>
      </dgm:t>
    </dgm:pt>
    <dgm:pt modelId="{EDC8A54E-34AB-4A42-815F-72FA846CF79A}" type="sibTrans" cxnId="{8658343F-C218-F74A-9F2C-E8FD808AC7B5}">
      <dgm:prSet/>
      <dgm:spPr/>
      <dgm:t>
        <a:bodyPr/>
        <a:lstStyle/>
        <a:p>
          <a:endParaRPr lang="ru-RU" sz="1900">
            <a:latin typeface="Times New Roman" panose="02020603050405020304" pitchFamily="18" charset="0"/>
            <a:cs typeface="Times New Roman" panose="02020603050405020304" pitchFamily="18" charset="0"/>
          </a:endParaRPr>
        </a:p>
      </dgm:t>
    </dgm:pt>
    <dgm:pt modelId="{786212B9-3BAA-D047-B1D8-F260B7DC600E}" type="pres">
      <dgm:prSet presAssocID="{B00FCE9B-084C-D141-8A0B-5F49A69AFB48}" presName="linear" presStyleCnt="0">
        <dgm:presLayoutVars>
          <dgm:dir/>
          <dgm:animLvl val="lvl"/>
          <dgm:resizeHandles val="exact"/>
        </dgm:presLayoutVars>
      </dgm:prSet>
      <dgm:spPr/>
      <dgm:t>
        <a:bodyPr/>
        <a:lstStyle/>
        <a:p>
          <a:endParaRPr lang="ru-RU"/>
        </a:p>
      </dgm:t>
    </dgm:pt>
    <dgm:pt modelId="{DDE4F274-D586-0747-B9C6-2270BDAE2D18}" type="pres">
      <dgm:prSet presAssocID="{BADA1D1F-7CA8-CA45-978E-6596ACACA215}" presName="parentLin" presStyleCnt="0"/>
      <dgm:spPr/>
    </dgm:pt>
    <dgm:pt modelId="{F2135BF6-CB30-4143-8FEB-4C849F134301}" type="pres">
      <dgm:prSet presAssocID="{BADA1D1F-7CA8-CA45-978E-6596ACACA215}" presName="parentLeftMargin" presStyleLbl="node1" presStyleIdx="0" presStyleCnt="3"/>
      <dgm:spPr/>
      <dgm:t>
        <a:bodyPr/>
        <a:lstStyle/>
        <a:p>
          <a:endParaRPr lang="ru-RU"/>
        </a:p>
      </dgm:t>
    </dgm:pt>
    <dgm:pt modelId="{D7C1991D-6532-2342-8BC7-E793FE43EE42}" type="pres">
      <dgm:prSet presAssocID="{BADA1D1F-7CA8-CA45-978E-6596ACACA215}" presName="parentText" presStyleLbl="node1" presStyleIdx="0" presStyleCnt="3" custScaleX="121872" custScaleY="143472">
        <dgm:presLayoutVars>
          <dgm:chMax val="0"/>
          <dgm:bulletEnabled val="1"/>
        </dgm:presLayoutVars>
      </dgm:prSet>
      <dgm:spPr/>
      <dgm:t>
        <a:bodyPr/>
        <a:lstStyle/>
        <a:p>
          <a:endParaRPr lang="ru-RU"/>
        </a:p>
      </dgm:t>
    </dgm:pt>
    <dgm:pt modelId="{AAC5E5B8-C02A-EE4A-97A3-7C93CC2A529C}" type="pres">
      <dgm:prSet presAssocID="{BADA1D1F-7CA8-CA45-978E-6596ACACA215}" presName="negativeSpace" presStyleCnt="0"/>
      <dgm:spPr/>
    </dgm:pt>
    <dgm:pt modelId="{810FAC50-AFAD-C445-B610-5A275F61980E}" type="pres">
      <dgm:prSet presAssocID="{BADA1D1F-7CA8-CA45-978E-6596ACACA215}" presName="childText" presStyleLbl="conFgAcc1" presStyleIdx="0" presStyleCnt="3">
        <dgm:presLayoutVars>
          <dgm:bulletEnabled val="1"/>
        </dgm:presLayoutVars>
      </dgm:prSet>
      <dgm:spPr/>
    </dgm:pt>
    <dgm:pt modelId="{0D567BF2-2A9C-A144-9E9C-47AE9FCED395}" type="pres">
      <dgm:prSet presAssocID="{C806E3DC-71B2-3846-AAF9-C38567D377CC}" presName="spaceBetweenRectangles" presStyleCnt="0"/>
      <dgm:spPr/>
    </dgm:pt>
    <dgm:pt modelId="{3B70E1C4-0AB4-0243-8860-8814957AD44E}" type="pres">
      <dgm:prSet presAssocID="{D0B3D23A-7E94-084A-899E-757B5199EB7F}" presName="parentLin" presStyleCnt="0"/>
      <dgm:spPr/>
    </dgm:pt>
    <dgm:pt modelId="{772BC78A-EAE7-8944-BD56-B5F5F2D88564}" type="pres">
      <dgm:prSet presAssocID="{D0B3D23A-7E94-084A-899E-757B5199EB7F}" presName="parentLeftMargin" presStyleLbl="node1" presStyleIdx="0" presStyleCnt="3"/>
      <dgm:spPr/>
      <dgm:t>
        <a:bodyPr/>
        <a:lstStyle/>
        <a:p>
          <a:endParaRPr lang="ru-RU"/>
        </a:p>
      </dgm:t>
    </dgm:pt>
    <dgm:pt modelId="{8A2B9C2B-807D-6848-97EA-0EE1223593F0}" type="pres">
      <dgm:prSet presAssocID="{D0B3D23A-7E94-084A-899E-757B5199EB7F}" presName="parentText" presStyleLbl="node1" presStyleIdx="1" presStyleCnt="3" custScaleX="121872">
        <dgm:presLayoutVars>
          <dgm:chMax val="0"/>
          <dgm:bulletEnabled val="1"/>
        </dgm:presLayoutVars>
      </dgm:prSet>
      <dgm:spPr/>
      <dgm:t>
        <a:bodyPr/>
        <a:lstStyle/>
        <a:p>
          <a:endParaRPr lang="ru-RU"/>
        </a:p>
      </dgm:t>
    </dgm:pt>
    <dgm:pt modelId="{CD7D149C-4D4C-F74B-91FA-8A4E88865BD5}" type="pres">
      <dgm:prSet presAssocID="{D0B3D23A-7E94-084A-899E-757B5199EB7F}" presName="negativeSpace" presStyleCnt="0"/>
      <dgm:spPr/>
    </dgm:pt>
    <dgm:pt modelId="{C39585E3-6299-0A45-9206-C0238773364A}" type="pres">
      <dgm:prSet presAssocID="{D0B3D23A-7E94-084A-899E-757B5199EB7F}" presName="childText" presStyleLbl="conFgAcc1" presStyleIdx="1" presStyleCnt="3">
        <dgm:presLayoutVars>
          <dgm:bulletEnabled val="1"/>
        </dgm:presLayoutVars>
      </dgm:prSet>
      <dgm:spPr/>
    </dgm:pt>
    <dgm:pt modelId="{CF781ADF-6B08-844B-ABCA-30BE743AC74E}" type="pres">
      <dgm:prSet presAssocID="{7620D8D3-37AF-AC48-B0DA-1A96CE554C65}" presName="spaceBetweenRectangles" presStyleCnt="0"/>
      <dgm:spPr/>
    </dgm:pt>
    <dgm:pt modelId="{EF81CC8D-1388-3D48-A1EF-4D84405E27BA}" type="pres">
      <dgm:prSet presAssocID="{5F627031-F2B4-7F45-B2F2-EAE2040C19CA}" presName="parentLin" presStyleCnt="0"/>
      <dgm:spPr/>
    </dgm:pt>
    <dgm:pt modelId="{6E50123F-1D45-7C4F-A4A5-59B4CC1F2029}" type="pres">
      <dgm:prSet presAssocID="{5F627031-F2B4-7F45-B2F2-EAE2040C19CA}" presName="parentLeftMargin" presStyleLbl="node1" presStyleIdx="1" presStyleCnt="3"/>
      <dgm:spPr/>
      <dgm:t>
        <a:bodyPr/>
        <a:lstStyle/>
        <a:p>
          <a:endParaRPr lang="ru-RU"/>
        </a:p>
      </dgm:t>
    </dgm:pt>
    <dgm:pt modelId="{4888C0D1-1775-8C40-B09F-A62CF55739B2}" type="pres">
      <dgm:prSet presAssocID="{5F627031-F2B4-7F45-B2F2-EAE2040C19CA}" presName="parentText" presStyleLbl="node1" presStyleIdx="2" presStyleCnt="3" custScaleX="121872">
        <dgm:presLayoutVars>
          <dgm:chMax val="0"/>
          <dgm:bulletEnabled val="1"/>
        </dgm:presLayoutVars>
      </dgm:prSet>
      <dgm:spPr/>
      <dgm:t>
        <a:bodyPr/>
        <a:lstStyle/>
        <a:p>
          <a:endParaRPr lang="ru-RU"/>
        </a:p>
      </dgm:t>
    </dgm:pt>
    <dgm:pt modelId="{1AC22B60-5E70-5C44-A82B-18C802EE8330}" type="pres">
      <dgm:prSet presAssocID="{5F627031-F2B4-7F45-B2F2-EAE2040C19CA}" presName="negativeSpace" presStyleCnt="0"/>
      <dgm:spPr/>
    </dgm:pt>
    <dgm:pt modelId="{FF3B251D-B76E-1C45-90AE-D7224D238470}" type="pres">
      <dgm:prSet presAssocID="{5F627031-F2B4-7F45-B2F2-EAE2040C19CA}" presName="childText" presStyleLbl="conFgAcc1" presStyleIdx="2" presStyleCnt="3" custLinFactNeighborY="-73751">
        <dgm:presLayoutVars>
          <dgm:bulletEnabled val="1"/>
        </dgm:presLayoutVars>
      </dgm:prSet>
      <dgm:spPr/>
    </dgm:pt>
  </dgm:ptLst>
  <dgm:cxnLst>
    <dgm:cxn modelId="{A12D0BC2-C466-4B4E-B618-708FBFB9C476}" type="presOf" srcId="{BADA1D1F-7CA8-CA45-978E-6596ACACA215}" destId="{F2135BF6-CB30-4143-8FEB-4C849F134301}" srcOrd="0" destOrd="0" presId="urn:microsoft.com/office/officeart/2005/8/layout/list1"/>
    <dgm:cxn modelId="{089193B1-0B8D-2B44-BB75-013EF9EE8975}" type="presOf" srcId="{BADA1D1F-7CA8-CA45-978E-6596ACACA215}" destId="{D7C1991D-6532-2342-8BC7-E793FE43EE42}" srcOrd="1" destOrd="0" presId="urn:microsoft.com/office/officeart/2005/8/layout/list1"/>
    <dgm:cxn modelId="{8658343F-C218-F74A-9F2C-E8FD808AC7B5}" srcId="{B00FCE9B-084C-D141-8A0B-5F49A69AFB48}" destId="{5F627031-F2B4-7F45-B2F2-EAE2040C19CA}" srcOrd="2" destOrd="0" parTransId="{D8A763D3-CE74-0D46-BF43-75380A67EE85}" sibTransId="{EDC8A54E-34AB-4A42-815F-72FA846CF79A}"/>
    <dgm:cxn modelId="{A62F880D-E86B-A647-BEAF-C9DC4D73FFB9}" type="presOf" srcId="{5F627031-F2B4-7F45-B2F2-EAE2040C19CA}" destId="{4888C0D1-1775-8C40-B09F-A62CF55739B2}" srcOrd="1" destOrd="0" presId="urn:microsoft.com/office/officeart/2005/8/layout/list1"/>
    <dgm:cxn modelId="{BB3815AE-78D6-F94E-9241-0CF6AAC3564B}" type="presOf" srcId="{B00FCE9B-084C-D141-8A0B-5F49A69AFB48}" destId="{786212B9-3BAA-D047-B1D8-F260B7DC600E}" srcOrd="0" destOrd="0" presId="urn:microsoft.com/office/officeart/2005/8/layout/list1"/>
    <dgm:cxn modelId="{3FD3AC4E-BCB7-A74C-BCA3-08F1D65F434D}" type="presOf" srcId="{D0B3D23A-7E94-084A-899E-757B5199EB7F}" destId="{772BC78A-EAE7-8944-BD56-B5F5F2D88564}" srcOrd="0" destOrd="0" presId="urn:microsoft.com/office/officeart/2005/8/layout/list1"/>
    <dgm:cxn modelId="{52B4CF29-8402-A345-B7FE-EF24CF1FA779}" srcId="{B00FCE9B-084C-D141-8A0B-5F49A69AFB48}" destId="{D0B3D23A-7E94-084A-899E-757B5199EB7F}" srcOrd="1" destOrd="0" parTransId="{A59D6F01-F248-2A40-9E88-817C97534AC3}" sibTransId="{7620D8D3-37AF-AC48-B0DA-1A96CE554C65}"/>
    <dgm:cxn modelId="{95DB03BA-93B3-1440-A025-A9400D6D20A6}" type="presOf" srcId="{5F627031-F2B4-7F45-B2F2-EAE2040C19CA}" destId="{6E50123F-1D45-7C4F-A4A5-59B4CC1F2029}" srcOrd="0" destOrd="0" presId="urn:microsoft.com/office/officeart/2005/8/layout/list1"/>
    <dgm:cxn modelId="{3AEAB5B8-EAE0-5D48-82DF-A8ADBFDA265E}" srcId="{B00FCE9B-084C-D141-8A0B-5F49A69AFB48}" destId="{BADA1D1F-7CA8-CA45-978E-6596ACACA215}" srcOrd="0" destOrd="0" parTransId="{511C1858-3893-BC42-9A9A-46ADF6FB5410}" sibTransId="{C806E3DC-71B2-3846-AAF9-C38567D377CC}"/>
    <dgm:cxn modelId="{4CB0CC89-E664-4741-9A3E-3797404435A7}" type="presOf" srcId="{D0B3D23A-7E94-084A-899E-757B5199EB7F}" destId="{8A2B9C2B-807D-6848-97EA-0EE1223593F0}" srcOrd="1" destOrd="0" presId="urn:microsoft.com/office/officeart/2005/8/layout/list1"/>
    <dgm:cxn modelId="{8961FE44-EA55-5343-907A-E32C0EA22919}" type="presParOf" srcId="{786212B9-3BAA-D047-B1D8-F260B7DC600E}" destId="{DDE4F274-D586-0747-B9C6-2270BDAE2D18}" srcOrd="0" destOrd="0" presId="urn:microsoft.com/office/officeart/2005/8/layout/list1"/>
    <dgm:cxn modelId="{C16D506A-1835-E94D-8B95-2ED7EA5A1E72}" type="presParOf" srcId="{DDE4F274-D586-0747-B9C6-2270BDAE2D18}" destId="{F2135BF6-CB30-4143-8FEB-4C849F134301}" srcOrd="0" destOrd="0" presId="urn:microsoft.com/office/officeart/2005/8/layout/list1"/>
    <dgm:cxn modelId="{53B525C3-A39B-B147-8645-1A6933594FB5}" type="presParOf" srcId="{DDE4F274-D586-0747-B9C6-2270BDAE2D18}" destId="{D7C1991D-6532-2342-8BC7-E793FE43EE42}" srcOrd="1" destOrd="0" presId="urn:microsoft.com/office/officeart/2005/8/layout/list1"/>
    <dgm:cxn modelId="{9E48B568-20A5-6B4E-BD29-00F8F4DC647C}" type="presParOf" srcId="{786212B9-3BAA-D047-B1D8-F260B7DC600E}" destId="{AAC5E5B8-C02A-EE4A-97A3-7C93CC2A529C}" srcOrd="1" destOrd="0" presId="urn:microsoft.com/office/officeart/2005/8/layout/list1"/>
    <dgm:cxn modelId="{9AAC41C1-C3C6-8F48-9913-0CA96AD2F472}" type="presParOf" srcId="{786212B9-3BAA-D047-B1D8-F260B7DC600E}" destId="{810FAC50-AFAD-C445-B610-5A275F61980E}" srcOrd="2" destOrd="0" presId="urn:microsoft.com/office/officeart/2005/8/layout/list1"/>
    <dgm:cxn modelId="{5F6CFC15-BCEE-F847-832B-8D383319C56B}" type="presParOf" srcId="{786212B9-3BAA-D047-B1D8-F260B7DC600E}" destId="{0D567BF2-2A9C-A144-9E9C-47AE9FCED395}" srcOrd="3" destOrd="0" presId="urn:microsoft.com/office/officeart/2005/8/layout/list1"/>
    <dgm:cxn modelId="{68E35702-4622-7A47-8F82-2D002B470665}" type="presParOf" srcId="{786212B9-3BAA-D047-B1D8-F260B7DC600E}" destId="{3B70E1C4-0AB4-0243-8860-8814957AD44E}" srcOrd="4" destOrd="0" presId="urn:microsoft.com/office/officeart/2005/8/layout/list1"/>
    <dgm:cxn modelId="{4EF2654C-284F-0F44-9ED0-94F907AA38EB}" type="presParOf" srcId="{3B70E1C4-0AB4-0243-8860-8814957AD44E}" destId="{772BC78A-EAE7-8944-BD56-B5F5F2D88564}" srcOrd="0" destOrd="0" presId="urn:microsoft.com/office/officeart/2005/8/layout/list1"/>
    <dgm:cxn modelId="{9BA76DE7-9EA8-F043-9E89-B0E2FED04C80}" type="presParOf" srcId="{3B70E1C4-0AB4-0243-8860-8814957AD44E}" destId="{8A2B9C2B-807D-6848-97EA-0EE1223593F0}" srcOrd="1" destOrd="0" presId="urn:microsoft.com/office/officeart/2005/8/layout/list1"/>
    <dgm:cxn modelId="{FDAFBE57-404D-A54F-BD21-2264A9436126}" type="presParOf" srcId="{786212B9-3BAA-D047-B1D8-F260B7DC600E}" destId="{CD7D149C-4D4C-F74B-91FA-8A4E88865BD5}" srcOrd="5" destOrd="0" presId="urn:microsoft.com/office/officeart/2005/8/layout/list1"/>
    <dgm:cxn modelId="{4B5E277D-D1FA-A343-8FB1-7E6266D1FAC9}" type="presParOf" srcId="{786212B9-3BAA-D047-B1D8-F260B7DC600E}" destId="{C39585E3-6299-0A45-9206-C0238773364A}" srcOrd="6" destOrd="0" presId="urn:microsoft.com/office/officeart/2005/8/layout/list1"/>
    <dgm:cxn modelId="{5A9A6414-8C2D-1048-89C5-8449EEB3697F}" type="presParOf" srcId="{786212B9-3BAA-D047-B1D8-F260B7DC600E}" destId="{CF781ADF-6B08-844B-ABCA-30BE743AC74E}" srcOrd="7" destOrd="0" presId="urn:microsoft.com/office/officeart/2005/8/layout/list1"/>
    <dgm:cxn modelId="{36C7959A-6172-BC47-8AB3-5DF2B6123877}" type="presParOf" srcId="{786212B9-3BAA-D047-B1D8-F260B7DC600E}" destId="{EF81CC8D-1388-3D48-A1EF-4D84405E27BA}" srcOrd="8" destOrd="0" presId="urn:microsoft.com/office/officeart/2005/8/layout/list1"/>
    <dgm:cxn modelId="{03BF562B-4F98-404F-B5F0-79E3666D949A}" type="presParOf" srcId="{EF81CC8D-1388-3D48-A1EF-4D84405E27BA}" destId="{6E50123F-1D45-7C4F-A4A5-59B4CC1F2029}" srcOrd="0" destOrd="0" presId="urn:microsoft.com/office/officeart/2005/8/layout/list1"/>
    <dgm:cxn modelId="{E334AE62-E43C-074D-A5B9-C8831173963E}" type="presParOf" srcId="{EF81CC8D-1388-3D48-A1EF-4D84405E27BA}" destId="{4888C0D1-1775-8C40-B09F-A62CF55739B2}" srcOrd="1" destOrd="0" presId="urn:microsoft.com/office/officeart/2005/8/layout/list1"/>
    <dgm:cxn modelId="{5E57F432-9582-F549-B167-345972662EA7}" type="presParOf" srcId="{786212B9-3BAA-D047-B1D8-F260B7DC600E}" destId="{1AC22B60-5E70-5C44-A82B-18C802EE8330}" srcOrd="9" destOrd="0" presId="urn:microsoft.com/office/officeart/2005/8/layout/list1"/>
    <dgm:cxn modelId="{95B491FF-5620-AC46-9EEA-20145465478B}" type="presParOf" srcId="{786212B9-3BAA-D047-B1D8-F260B7DC600E}" destId="{FF3B251D-B76E-1C45-90AE-D7224D23847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0216E7-4D5D-7948-B448-830A876322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0957754-B41E-384E-B931-5BC4B5948041}">
      <dgm:prSet custT="1"/>
      <dgm:spPr/>
      <dgm:t>
        <a:bodyPr/>
        <a:lstStyle/>
        <a:p>
          <a:r>
            <a:rPr lang="ru-RU" sz="1900" b="1" i="0" baseline="0" dirty="0">
              <a:latin typeface="Times New Roman" panose="02020603050405020304" pitchFamily="18" charset="0"/>
              <a:cs typeface="Times New Roman" panose="02020603050405020304" pitchFamily="18" charset="0"/>
            </a:rPr>
            <a:t>Какие каналы коммуникации со школой наиболее распространены и эффективны среди родителей? </a:t>
          </a:r>
          <a:endParaRPr lang="ru-RU" sz="1900" dirty="0">
            <a:latin typeface="Times New Roman" panose="02020603050405020304" pitchFamily="18" charset="0"/>
            <a:cs typeface="Times New Roman" panose="02020603050405020304" pitchFamily="18" charset="0"/>
          </a:endParaRPr>
        </a:p>
      </dgm:t>
    </dgm:pt>
    <dgm:pt modelId="{0B592D8B-F501-6A48-A8D8-E8F4B6DE7BC3}" type="parTrans" cxnId="{1D297589-6A74-3E40-A9F0-D19E9986BB46}">
      <dgm:prSet/>
      <dgm:spPr/>
      <dgm:t>
        <a:bodyPr/>
        <a:lstStyle/>
        <a:p>
          <a:endParaRPr lang="ru-RU"/>
        </a:p>
      </dgm:t>
    </dgm:pt>
    <dgm:pt modelId="{B8F62F89-4921-DB44-AEC2-F038D7F23C78}" type="sibTrans" cxnId="{1D297589-6A74-3E40-A9F0-D19E9986BB46}">
      <dgm:prSet/>
      <dgm:spPr/>
      <dgm:t>
        <a:bodyPr/>
        <a:lstStyle/>
        <a:p>
          <a:endParaRPr lang="ru-RU"/>
        </a:p>
      </dgm:t>
    </dgm:pt>
    <dgm:pt modelId="{375F343E-721D-934A-9C0B-DC70A2495F16}">
      <dgm:prSet custT="1"/>
      <dgm:spPr/>
      <dgm:t>
        <a:bodyPr/>
        <a:lstStyle/>
        <a:p>
          <a:r>
            <a:rPr lang="ru-RU" sz="1900" b="1" i="0" baseline="0" dirty="0">
              <a:latin typeface="Times New Roman" panose="02020603050405020304" pitchFamily="18" charset="0"/>
              <a:cs typeface="Times New Roman" panose="02020603050405020304" pitchFamily="18" charset="0"/>
            </a:rPr>
            <a:t>Какие ключевые особенности коммуникации семьи и школы? </a:t>
          </a:r>
          <a:endParaRPr lang="ru-RU" sz="1900" dirty="0">
            <a:latin typeface="Times New Roman" panose="02020603050405020304" pitchFamily="18" charset="0"/>
            <a:cs typeface="Times New Roman" panose="02020603050405020304" pitchFamily="18" charset="0"/>
          </a:endParaRPr>
        </a:p>
      </dgm:t>
    </dgm:pt>
    <dgm:pt modelId="{ACEDA216-DE81-8945-8454-36FA9EE916C0}" type="parTrans" cxnId="{8EFDF744-14CD-8648-90C1-716F158993A2}">
      <dgm:prSet/>
      <dgm:spPr/>
      <dgm:t>
        <a:bodyPr/>
        <a:lstStyle/>
        <a:p>
          <a:endParaRPr lang="ru-RU"/>
        </a:p>
      </dgm:t>
    </dgm:pt>
    <dgm:pt modelId="{36875E13-385D-E840-92F9-88C543CE98BE}" type="sibTrans" cxnId="{8EFDF744-14CD-8648-90C1-716F158993A2}">
      <dgm:prSet/>
      <dgm:spPr/>
      <dgm:t>
        <a:bodyPr/>
        <a:lstStyle/>
        <a:p>
          <a:endParaRPr lang="ru-RU"/>
        </a:p>
      </dgm:t>
    </dgm:pt>
    <dgm:pt modelId="{3FC60D63-EE98-0046-8A23-964DFE385560}" type="pres">
      <dgm:prSet presAssocID="{050216E7-4D5D-7948-B448-830A876322EB}" presName="linear" presStyleCnt="0">
        <dgm:presLayoutVars>
          <dgm:animLvl val="lvl"/>
          <dgm:resizeHandles val="exact"/>
        </dgm:presLayoutVars>
      </dgm:prSet>
      <dgm:spPr/>
      <dgm:t>
        <a:bodyPr/>
        <a:lstStyle/>
        <a:p>
          <a:endParaRPr lang="ru-RU"/>
        </a:p>
      </dgm:t>
    </dgm:pt>
    <dgm:pt modelId="{41ABC6F6-29A7-CB4C-BE1C-9BEB02E21084}" type="pres">
      <dgm:prSet presAssocID="{20957754-B41E-384E-B931-5BC4B5948041}" presName="parentText" presStyleLbl="node1" presStyleIdx="0" presStyleCnt="2">
        <dgm:presLayoutVars>
          <dgm:chMax val="0"/>
          <dgm:bulletEnabled val="1"/>
        </dgm:presLayoutVars>
      </dgm:prSet>
      <dgm:spPr/>
      <dgm:t>
        <a:bodyPr/>
        <a:lstStyle/>
        <a:p>
          <a:endParaRPr lang="ru-RU"/>
        </a:p>
      </dgm:t>
    </dgm:pt>
    <dgm:pt modelId="{7CAE46CC-6F23-F34F-ABBC-AAE1C6BD63F7}" type="pres">
      <dgm:prSet presAssocID="{B8F62F89-4921-DB44-AEC2-F038D7F23C78}" presName="spacer" presStyleCnt="0"/>
      <dgm:spPr/>
    </dgm:pt>
    <dgm:pt modelId="{455027E5-6FE0-384A-A9DD-01FCA837C675}" type="pres">
      <dgm:prSet presAssocID="{375F343E-721D-934A-9C0B-DC70A2495F16}" presName="parentText" presStyleLbl="node1" presStyleIdx="1" presStyleCnt="2">
        <dgm:presLayoutVars>
          <dgm:chMax val="0"/>
          <dgm:bulletEnabled val="1"/>
        </dgm:presLayoutVars>
      </dgm:prSet>
      <dgm:spPr/>
      <dgm:t>
        <a:bodyPr/>
        <a:lstStyle/>
        <a:p>
          <a:endParaRPr lang="ru-RU"/>
        </a:p>
      </dgm:t>
    </dgm:pt>
  </dgm:ptLst>
  <dgm:cxnLst>
    <dgm:cxn modelId="{656133D7-877B-F44F-B6C4-532D27040FE4}" type="presOf" srcId="{050216E7-4D5D-7948-B448-830A876322EB}" destId="{3FC60D63-EE98-0046-8A23-964DFE385560}" srcOrd="0" destOrd="0" presId="urn:microsoft.com/office/officeart/2005/8/layout/vList2"/>
    <dgm:cxn modelId="{A735CC7B-523D-1C47-97D9-1D5060F24A94}" type="presOf" srcId="{20957754-B41E-384E-B931-5BC4B5948041}" destId="{41ABC6F6-29A7-CB4C-BE1C-9BEB02E21084}" srcOrd="0" destOrd="0" presId="urn:microsoft.com/office/officeart/2005/8/layout/vList2"/>
    <dgm:cxn modelId="{1D297589-6A74-3E40-A9F0-D19E9986BB46}" srcId="{050216E7-4D5D-7948-B448-830A876322EB}" destId="{20957754-B41E-384E-B931-5BC4B5948041}" srcOrd="0" destOrd="0" parTransId="{0B592D8B-F501-6A48-A8D8-E8F4B6DE7BC3}" sibTransId="{B8F62F89-4921-DB44-AEC2-F038D7F23C78}"/>
    <dgm:cxn modelId="{5E6C8214-7B8F-B047-A197-91D83EA918B7}" type="presOf" srcId="{375F343E-721D-934A-9C0B-DC70A2495F16}" destId="{455027E5-6FE0-384A-A9DD-01FCA837C675}" srcOrd="0" destOrd="0" presId="urn:microsoft.com/office/officeart/2005/8/layout/vList2"/>
    <dgm:cxn modelId="{8EFDF744-14CD-8648-90C1-716F158993A2}" srcId="{050216E7-4D5D-7948-B448-830A876322EB}" destId="{375F343E-721D-934A-9C0B-DC70A2495F16}" srcOrd="1" destOrd="0" parTransId="{ACEDA216-DE81-8945-8454-36FA9EE916C0}" sibTransId="{36875E13-385D-E840-92F9-88C543CE98BE}"/>
    <dgm:cxn modelId="{95E4213E-BACE-E742-B338-F7809EDABDB3}" type="presParOf" srcId="{3FC60D63-EE98-0046-8A23-964DFE385560}" destId="{41ABC6F6-29A7-CB4C-BE1C-9BEB02E21084}" srcOrd="0" destOrd="0" presId="urn:microsoft.com/office/officeart/2005/8/layout/vList2"/>
    <dgm:cxn modelId="{1B1C3903-A664-CE4B-9818-6049D64FBF9B}" type="presParOf" srcId="{3FC60D63-EE98-0046-8A23-964DFE385560}" destId="{7CAE46CC-6F23-F34F-ABBC-AAE1C6BD63F7}" srcOrd="1" destOrd="0" presId="urn:microsoft.com/office/officeart/2005/8/layout/vList2"/>
    <dgm:cxn modelId="{A2C83719-5381-8047-8E1A-24E75C604B0E}" type="presParOf" srcId="{3FC60D63-EE98-0046-8A23-964DFE385560}" destId="{455027E5-6FE0-384A-A9DD-01FCA837C67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4F54D8-FC0D-4A8E-BC0D-36EB9A8B1A3A}">
      <dsp:nvSpPr>
        <dsp:cNvPr id="0" name=""/>
        <dsp:cNvSpPr/>
      </dsp:nvSpPr>
      <dsp:spPr>
        <a:xfrm>
          <a:off x="0" y="338892"/>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4731A8-48A0-4988-87D8-2A8DCA2D0261}">
      <dsp:nvSpPr>
        <dsp:cNvPr id="0" name=""/>
        <dsp:cNvSpPr/>
      </dsp:nvSpPr>
      <dsp:spPr>
        <a:xfrm>
          <a:off x="423929" y="82146"/>
          <a:ext cx="7388253" cy="4633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Изучение </a:t>
          </a:r>
          <a:r>
            <a:rPr lang="ru-RU" sz="1900" b="1" kern="1200" dirty="0" err="1" smtClean="0">
              <a:latin typeface="Times New Roman" pitchFamily="18" charset="0"/>
              <a:cs typeface="Times New Roman" pitchFamily="18" charset="0"/>
            </a:rPr>
            <a:t>родительства</a:t>
          </a:r>
          <a:endParaRPr lang="ru-RU" sz="1900" kern="1200" dirty="0">
            <a:latin typeface="Times New Roman" pitchFamily="18" charset="0"/>
            <a:cs typeface="Times New Roman" pitchFamily="18" charset="0"/>
          </a:endParaRPr>
        </a:p>
      </dsp:txBody>
      <dsp:txXfrm>
        <a:off x="446550" y="104767"/>
        <a:ext cx="7343011" cy="418144"/>
      </dsp:txXfrm>
    </dsp:sp>
    <dsp:sp modelId="{68E6F2C2-53EE-4333-861B-888D5F7AD7E8}">
      <dsp:nvSpPr>
        <dsp:cNvPr id="0" name=""/>
        <dsp:cNvSpPr/>
      </dsp:nvSpPr>
      <dsp:spPr>
        <a:xfrm>
          <a:off x="0" y="973932"/>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FBE8DD-4C47-4362-BD99-9220AFCCE028}">
      <dsp:nvSpPr>
        <dsp:cNvPr id="0" name=""/>
        <dsp:cNvSpPr/>
      </dsp:nvSpPr>
      <dsp:spPr>
        <a:xfrm>
          <a:off x="423929" y="767292"/>
          <a:ext cx="7391339"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b="1" kern="1200" smtClean="0">
              <a:latin typeface="Times New Roman" pitchFamily="18" charset="0"/>
              <a:cs typeface="Times New Roman" pitchFamily="18" charset="0"/>
            </a:rPr>
            <a:t>Разработка программ для родителей</a:t>
          </a:r>
          <a:endParaRPr lang="ru-RU" sz="1900" kern="1200" dirty="0">
            <a:latin typeface="Times New Roman" pitchFamily="18" charset="0"/>
            <a:cs typeface="Times New Roman" pitchFamily="18" charset="0"/>
          </a:endParaRPr>
        </a:p>
      </dsp:txBody>
      <dsp:txXfrm>
        <a:off x="444104" y="787467"/>
        <a:ext cx="7350989" cy="372930"/>
      </dsp:txXfrm>
    </dsp:sp>
    <dsp:sp modelId="{CDC9EE13-3F0F-4E61-BBA7-E90161A4296A}">
      <dsp:nvSpPr>
        <dsp:cNvPr id="0" name=""/>
        <dsp:cNvSpPr/>
      </dsp:nvSpPr>
      <dsp:spPr>
        <a:xfrm>
          <a:off x="0" y="1842863"/>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3F69F1-86A0-4006-A794-D42AD48FD7BE}">
      <dsp:nvSpPr>
        <dsp:cNvPr id="0" name=""/>
        <dsp:cNvSpPr/>
      </dsp:nvSpPr>
      <dsp:spPr>
        <a:xfrm>
          <a:off x="423929" y="1402332"/>
          <a:ext cx="7439769" cy="6471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kern="1200" dirty="0" smtClean="0">
              <a:latin typeface="Times New Roman" pitchFamily="18" charset="0"/>
              <a:cs typeface="Times New Roman" pitchFamily="18" charset="0"/>
            </a:rPr>
            <a:t>Образовательное пространство: школьные и внешкольные активности ребенка</a:t>
          </a:r>
          <a:endParaRPr lang="ru-RU" sz="1900" kern="1200" dirty="0">
            <a:latin typeface="Times New Roman" pitchFamily="18" charset="0"/>
            <a:cs typeface="Times New Roman" pitchFamily="18" charset="0"/>
          </a:endParaRPr>
        </a:p>
      </dsp:txBody>
      <dsp:txXfrm>
        <a:off x="455521" y="1433924"/>
        <a:ext cx="7376585" cy="583987"/>
      </dsp:txXfrm>
    </dsp:sp>
    <dsp:sp modelId="{6619BC28-A919-4A5C-853F-17E753445B87}">
      <dsp:nvSpPr>
        <dsp:cNvPr id="0" name=""/>
        <dsp:cNvSpPr/>
      </dsp:nvSpPr>
      <dsp:spPr>
        <a:xfrm>
          <a:off x="0" y="2697640"/>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D1E855-35EB-4E0C-812E-6C0A42F52D10}">
      <dsp:nvSpPr>
        <dsp:cNvPr id="0" name=""/>
        <dsp:cNvSpPr/>
      </dsp:nvSpPr>
      <dsp:spPr>
        <a:xfrm>
          <a:off x="423929" y="2271263"/>
          <a:ext cx="7330683" cy="6330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b="1" kern="1200" dirty="0" smtClean="0">
              <a:latin typeface="Times New Roman" pitchFamily="18" charset="0"/>
              <a:cs typeface="Times New Roman" pitchFamily="18" charset="0"/>
            </a:rPr>
            <a:t>Взаимодействие семьи и школы; участие семьи как ресурс образования</a:t>
          </a:r>
          <a:endParaRPr lang="ru-RU" sz="1900" kern="1200" dirty="0">
            <a:latin typeface="Times New Roman" pitchFamily="18" charset="0"/>
            <a:cs typeface="Times New Roman" pitchFamily="18" charset="0"/>
          </a:endParaRPr>
        </a:p>
      </dsp:txBody>
      <dsp:txXfrm>
        <a:off x="454830" y="2302164"/>
        <a:ext cx="7268881" cy="571214"/>
      </dsp:txXfrm>
    </dsp:sp>
    <dsp:sp modelId="{55755F4C-9BC3-4971-B158-FB62BD647E77}">
      <dsp:nvSpPr>
        <dsp:cNvPr id="0" name=""/>
        <dsp:cNvSpPr/>
      </dsp:nvSpPr>
      <dsp:spPr>
        <a:xfrm>
          <a:off x="0" y="3332680"/>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44B2E9-BACD-4720-BC1E-F3D9FBB7209F}">
      <dsp:nvSpPr>
        <dsp:cNvPr id="0" name=""/>
        <dsp:cNvSpPr/>
      </dsp:nvSpPr>
      <dsp:spPr>
        <a:xfrm>
          <a:off x="423929" y="3126040"/>
          <a:ext cx="7441134"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kern="1200" smtClean="0">
              <a:latin typeface="Times New Roman" pitchFamily="18" charset="0"/>
              <a:cs typeface="Times New Roman" pitchFamily="18" charset="0"/>
            </a:rPr>
            <a:t>Повседневность детства (через изучение социальных сетей)</a:t>
          </a:r>
          <a:endParaRPr lang="ru-RU" sz="1900" kern="1200" dirty="0">
            <a:latin typeface="Times New Roman" pitchFamily="18" charset="0"/>
            <a:cs typeface="Times New Roman" pitchFamily="18" charset="0"/>
          </a:endParaRPr>
        </a:p>
      </dsp:txBody>
      <dsp:txXfrm>
        <a:off x="444104" y="3146215"/>
        <a:ext cx="7400784" cy="372930"/>
      </dsp:txXfrm>
    </dsp:sp>
    <dsp:sp modelId="{589CECCC-F1D3-48F0-88F3-BC89D7E91EE3}">
      <dsp:nvSpPr>
        <dsp:cNvPr id="0" name=""/>
        <dsp:cNvSpPr/>
      </dsp:nvSpPr>
      <dsp:spPr>
        <a:xfrm>
          <a:off x="0" y="3967720"/>
          <a:ext cx="8478581" cy="352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F1D7CC-972C-4589-A6C9-94C194873EBD}">
      <dsp:nvSpPr>
        <dsp:cNvPr id="0" name=""/>
        <dsp:cNvSpPr/>
      </dsp:nvSpPr>
      <dsp:spPr>
        <a:xfrm>
          <a:off x="423929" y="3761080"/>
          <a:ext cx="7443804" cy="4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329" tIns="0" rIns="224329" bIns="0" numCol="1" spcCol="1270" anchor="ctr" anchorCtr="0">
          <a:noAutofit/>
        </a:bodyPr>
        <a:lstStyle/>
        <a:p>
          <a:pPr lvl="0" algn="l" defTabSz="844550">
            <a:lnSpc>
              <a:spcPct val="90000"/>
            </a:lnSpc>
            <a:spcBef>
              <a:spcPct val="0"/>
            </a:spcBef>
            <a:spcAft>
              <a:spcPct val="35000"/>
            </a:spcAft>
          </a:pPr>
          <a:r>
            <a:rPr lang="ru-RU" sz="1900" kern="1200" smtClean="0">
              <a:latin typeface="Times New Roman" pitchFamily="18" charset="0"/>
              <a:cs typeface="Times New Roman" pitchFamily="18" charset="0"/>
            </a:rPr>
            <a:t>Благополучие детей </a:t>
          </a:r>
          <a:endParaRPr lang="ru-RU" sz="1900" kern="1200" dirty="0">
            <a:latin typeface="Times New Roman" pitchFamily="18" charset="0"/>
            <a:cs typeface="Times New Roman" pitchFamily="18" charset="0"/>
          </a:endParaRPr>
        </a:p>
      </dsp:txBody>
      <dsp:txXfrm>
        <a:off x="444104" y="3781255"/>
        <a:ext cx="7403454"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BD79D-C1BC-D94A-879B-F3352C5D71C7}">
      <dsp:nvSpPr>
        <dsp:cNvPr id="0" name=""/>
        <dsp:cNvSpPr/>
      </dsp:nvSpPr>
      <dsp:spPr>
        <a:xfrm>
          <a:off x="0" y="25688"/>
          <a:ext cx="7741569"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повышается успеваемость</a:t>
          </a:r>
          <a:endParaRPr lang="ru-RU" sz="1900" kern="1200" dirty="0">
            <a:latin typeface="Times New Roman" panose="02020603050405020304" pitchFamily="18" charset="0"/>
            <a:cs typeface="Times New Roman" panose="02020603050405020304" pitchFamily="18" charset="0"/>
          </a:endParaRPr>
        </a:p>
      </dsp:txBody>
      <dsp:txXfrm>
        <a:off x="30157" y="55845"/>
        <a:ext cx="7681255" cy="557446"/>
      </dsp:txXfrm>
    </dsp:sp>
    <dsp:sp modelId="{23F21C18-97F6-654A-A613-C6DB29649F80}">
      <dsp:nvSpPr>
        <dsp:cNvPr id="0" name=""/>
        <dsp:cNvSpPr/>
      </dsp:nvSpPr>
      <dsp:spPr>
        <a:xfrm>
          <a:off x="0" y="738488"/>
          <a:ext cx="7741569"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0" i="0" kern="1200" baseline="0">
              <a:latin typeface="Times New Roman" panose="02020603050405020304" pitchFamily="18" charset="0"/>
              <a:cs typeface="Times New Roman" panose="02020603050405020304" pitchFamily="18" charset="0"/>
            </a:rPr>
            <a:t>повышается мотивация и самооценка детей</a:t>
          </a:r>
          <a:endParaRPr lang="ru-RU" sz="1900" kern="1200">
            <a:latin typeface="Times New Roman" panose="02020603050405020304" pitchFamily="18" charset="0"/>
            <a:cs typeface="Times New Roman" panose="02020603050405020304" pitchFamily="18" charset="0"/>
          </a:endParaRPr>
        </a:p>
      </dsp:txBody>
      <dsp:txXfrm>
        <a:off x="30157" y="768645"/>
        <a:ext cx="7681255" cy="557446"/>
      </dsp:txXfrm>
    </dsp:sp>
    <dsp:sp modelId="{15A5195A-0CAF-F745-90F4-CE91DDEA34EB}">
      <dsp:nvSpPr>
        <dsp:cNvPr id="0" name=""/>
        <dsp:cNvSpPr/>
      </dsp:nvSpPr>
      <dsp:spPr>
        <a:xfrm>
          <a:off x="0" y="1451289"/>
          <a:ext cx="7741569"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0" i="0" kern="1200" baseline="0">
              <a:latin typeface="Times New Roman" panose="02020603050405020304" pitchFamily="18" charset="0"/>
              <a:cs typeface="Times New Roman" panose="02020603050405020304" pitchFamily="18" charset="0"/>
            </a:rPr>
            <a:t>повышается заинтересованность учителей</a:t>
          </a:r>
          <a:endParaRPr lang="ru-RU" sz="1900" kern="1200">
            <a:latin typeface="Times New Roman" panose="02020603050405020304" pitchFamily="18" charset="0"/>
            <a:cs typeface="Times New Roman" panose="02020603050405020304" pitchFamily="18" charset="0"/>
          </a:endParaRPr>
        </a:p>
      </dsp:txBody>
      <dsp:txXfrm>
        <a:off x="30157" y="1481446"/>
        <a:ext cx="7681255" cy="557446"/>
      </dsp:txXfrm>
    </dsp:sp>
    <dsp:sp modelId="{35AC4C40-9ECC-2746-9F70-51E4694E79D3}">
      <dsp:nvSpPr>
        <dsp:cNvPr id="0" name=""/>
        <dsp:cNvSpPr/>
      </dsp:nvSpPr>
      <dsp:spPr>
        <a:xfrm>
          <a:off x="0" y="2164089"/>
          <a:ext cx="7741569"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0" i="0" kern="1200" baseline="0">
              <a:latin typeface="Times New Roman" panose="02020603050405020304" pitchFamily="18" charset="0"/>
              <a:cs typeface="Times New Roman" panose="02020603050405020304" pitchFamily="18" charset="0"/>
            </a:rPr>
            <a:t>улучшается репутация школы среди сотрудников и сообщества</a:t>
          </a:r>
          <a:endParaRPr lang="ru-RU" sz="1900" kern="1200">
            <a:latin typeface="Times New Roman" panose="02020603050405020304" pitchFamily="18" charset="0"/>
            <a:cs typeface="Times New Roman" panose="02020603050405020304" pitchFamily="18" charset="0"/>
          </a:endParaRPr>
        </a:p>
      </dsp:txBody>
      <dsp:txXfrm>
        <a:off x="30157" y="2194246"/>
        <a:ext cx="7681255" cy="557446"/>
      </dsp:txXfrm>
    </dsp:sp>
    <dsp:sp modelId="{975F4BF0-7DAB-524D-B775-77653B18A356}">
      <dsp:nvSpPr>
        <dsp:cNvPr id="0" name=""/>
        <dsp:cNvSpPr/>
      </dsp:nvSpPr>
      <dsp:spPr>
        <a:xfrm>
          <a:off x="0" y="2876889"/>
          <a:ext cx="7741569"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0" i="0" kern="1200" baseline="0">
              <a:latin typeface="Times New Roman" panose="02020603050405020304" pitchFamily="18" charset="0"/>
              <a:cs typeface="Times New Roman" panose="02020603050405020304" pitchFamily="18" charset="0"/>
            </a:rPr>
            <a:t>снижается насилие в школе</a:t>
          </a:r>
          <a:endParaRPr lang="ru-RU" sz="1900" kern="1200">
            <a:latin typeface="Times New Roman" panose="02020603050405020304" pitchFamily="18" charset="0"/>
            <a:cs typeface="Times New Roman" panose="02020603050405020304" pitchFamily="18" charset="0"/>
          </a:endParaRPr>
        </a:p>
      </dsp:txBody>
      <dsp:txXfrm>
        <a:off x="30157" y="2907046"/>
        <a:ext cx="7681255" cy="557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65D8C-44AC-6742-B71F-507317FCC324}">
      <dsp:nvSpPr>
        <dsp:cNvPr id="0" name=""/>
        <dsp:cNvSpPr/>
      </dsp:nvSpPr>
      <dsp:spPr>
        <a:xfrm>
          <a:off x="3055777" y="575063"/>
          <a:ext cx="2529467" cy="3035338"/>
        </a:xfrm>
        <a:prstGeom prst="blockArc">
          <a:avLst>
            <a:gd name="adj1" fmla="val 10300978"/>
            <a:gd name="adj2" fmla="val 17192932"/>
            <a:gd name="adj3" fmla="val 4642"/>
          </a:avLst>
        </a:prstGeom>
        <a:solidFill>
          <a:schemeClr val="accent1">
            <a:shade val="90000"/>
            <a:hueOff val="594609"/>
            <a:satOff val="-37783"/>
            <a:lumOff val="2982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C6EA0FB-34D3-4742-B025-A33A8E1195DF}">
      <dsp:nvSpPr>
        <dsp:cNvPr id="0" name=""/>
        <dsp:cNvSpPr/>
      </dsp:nvSpPr>
      <dsp:spPr>
        <a:xfrm>
          <a:off x="3272736" y="926621"/>
          <a:ext cx="3360557" cy="3210025"/>
        </a:xfrm>
        <a:prstGeom prst="blockArc">
          <a:avLst>
            <a:gd name="adj1" fmla="val 21575626"/>
            <a:gd name="adj2" fmla="val 10775626"/>
            <a:gd name="adj3" fmla="val 3717"/>
          </a:avLst>
        </a:prstGeom>
        <a:solidFill>
          <a:schemeClr val="accent1">
            <a:shade val="90000"/>
            <a:hueOff val="594609"/>
            <a:satOff val="-37783"/>
            <a:lumOff val="2982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BB6DB67-ADBE-C34C-83A2-3D2F4C29F3CF}">
      <dsp:nvSpPr>
        <dsp:cNvPr id="0" name=""/>
        <dsp:cNvSpPr/>
      </dsp:nvSpPr>
      <dsp:spPr>
        <a:xfrm>
          <a:off x="4284746" y="550051"/>
          <a:ext cx="2529467" cy="3035338"/>
        </a:xfrm>
        <a:prstGeom prst="blockArc">
          <a:avLst>
            <a:gd name="adj1" fmla="val 15360410"/>
            <a:gd name="adj2" fmla="val 396599"/>
            <a:gd name="adj3" fmla="val 4642"/>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DF59C16-22EE-4B4D-BA35-AB302132DC71}">
      <dsp:nvSpPr>
        <dsp:cNvPr id="0" name=""/>
        <dsp:cNvSpPr/>
      </dsp:nvSpPr>
      <dsp:spPr>
        <a:xfrm>
          <a:off x="4115040" y="1959345"/>
          <a:ext cx="1675990" cy="1675990"/>
        </a:xfrm>
        <a:prstGeom prst="ellipse">
          <a:avLst/>
        </a:prstGeom>
        <a:solidFill>
          <a:schemeClr val="accent1">
            <a:shade val="60000"/>
            <a:hueOff val="0"/>
            <a:satOff val="0"/>
            <a:lumOff val="0"/>
            <a:alphaOff val="0"/>
          </a:schemeClr>
        </a:solidFill>
        <a:ln>
          <a:noFill/>
        </a:ln>
        <a:effectLst>
          <a:outerShdw blurRad="38100" dist="25400" dir="54000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ru-RU" sz="3000" b="0" i="0" kern="1200" baseline="0" dirty="0"/>
            <a:t>Важно понять: </a:t>
          </a:r>
          <a:endParaRPr lang="ru-RU" sz="3000" kern="1200" dirty="0"/>
        </a:p>
      </dsp:txBody>
      <dsp:txXfrm>
        <a:off x="4360483" y="2204788"/>
        <a:ext cx="1185104" cy="1185104"/>
      </dsp:txXfrm>
    </dsp:sp>
    <dsp:sp modelId="{CC3EF729-D34E-8F4C-9F77-DD6E508A5985}">
      <dsp:nvSpPr>
        <dsp:cNvPr id="0" name=""/>
        <dsp:cNvSpPr/>
      </dsp:nvSpPr>
      <dsp:spPr>
        <a:xfrm>
          <a:off x="3939489" y="-211602"/>
          <a:ext cx="2027020" cy="2027020"/>
        </a:xfrm>
        <a:prstGeom prst="ellipse">
          <a:avLst/>
        </a:prstGeom>
        <a:solidFill>
          <a:schemeClr val="accent1">
            <a:shade val="50000"/>
            <a:hueOff val="0"/>
            <a:satOff val="0"/>
            <a:lumOff val="0"/>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0" i="0" kern="1200" baseline="0" dirty="0"/>
            <a:t>Во что могут быть вовлечены родители? </a:t>
          </a:r>
          <a:endParaRPr lang="ru-RU" sz="2400" kern="1200" dirty="0"/>
        </a:p>
      </dsp:txBody>
      <dsp:txXfrm>
        <a:off x="4236339" y="85248"/>
        <a:ext cx="1433320" cy="1433320"/>
      </dsp:txXfrm>
    </dsp:sp>
    <dsp:sp modelId="{B8823682-C76E-6742-93FA-C8CDFE99C7A1}">
      <dsp:nvSpPr>
        <dsp:cNvPr id="0" name=""/>
        <dsp:cNvSpPr/>
      </dsp:nvSpPr>
      <dsp:spPr>
        <a:xfrm>
          <a:off x="6134919" y="1717700"/>
          <a:ext cx="2027020" cy="2027020"/>
        </a:xfrm>
        <a:prstGeom prst="ellipse">
          <a:avLst/>
        </a:prstGeom>
        <a:solidFill>
          <a:schemeClr val="accent1">
            <a:shade val="50000"/>
            <a:hueOff val="563489"/>
            <a:satOff val="-37829"/>
            <a:lumOff val="34037"/>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0" i="0" kern="1200" baseline="0" dirty="0"/>
            <a:t>Что влияет на вовлеченность?</a:t>
          </a:r>
          <a:endParaRPr lang="ru-RU" sz="2400" kern="1200" dirty="0"/>
        </a:p>
      </dsp:txBody>
      <dsp:txXfrm>
        <a:off x="6431769" y="2014550"/>
        <a:ext cx="1433320" cy="1433320"/>
      </dsp:txXfrm>
    </dsp:sp>
    <dsp:sp modelId="{DDE0EC90-DF6B-E846-AB3A-2FE7C77B159C}">
      <dsp:nvSpPr>
        <dsp:cNvPr id="0" name=""/>
        <dsp:cNvSpPr/>
      </dsp:nvSpPr>
      <dsp:spPr>
        <a:xfrm>
          <a:off x="1674461" y="1749326"/>
          <a:ext cx="2027020" cy="2027020"/>
        </a:xfrm>
        <a:prstGeom prst="ellipse">
          <a:avLst/>
        </a:prstGeom>
        <a:solidFill>
          <a:schemeClr val="accent1">
            <a:shade val="50000"/>
            <a:hueOff val="563489"/>
            <a:satOff val="-37829"/>
            <a:lumOff val="34037"/>
            <a:alphaOff val="0"/>
          </a:schemeClr>
        </a:solidFill>
        <a:ln>
          <a:noFill/>
        </a:ln>
        <a:effectLst>
          <a:outerShdw blurRad="50800" dist="12700"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0" i="0" kern="1200" baseline="0" dirty="0"/>
            <a:t>Кого к чему эффективнее (легче) привлекать?</a:t>
          </a:r>
          <a:endParaRPr lang="ru-RU" sz="2400" kern="1200" dirty="0"/>
        </a:p>
      </dsp:txBody>
      <dsp:txXfrm>
        <a:off x="1971311" y="2046176"/>
        <a:ext cx="1433320" cy="1433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B3F54-0204-864A-BA3D-FD72E1096236}">
      <dsp:nvSpPr>
        <dsp:cNvPr id="0" name=""/>
        <dsp:cNvSpPr/>
      </dsp:nvSpPr>
      <dsp:spPr>
        <a:xfrm>
          <a:off x="3133" y="360355"/>
          <a:ext cx="3879416" cy="15517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Больший достаток</a:t>
          </a:r>
          <a:endParaRPr lang="ru-RU" sz="1900" kern="1200" dirty="0">
            <a:latin typeface="Times New Roman" panose="02020603050405020304" pitchFamily="18" charset="0"/>
            <a:cs typeface="Times New Roman" panose="02020603050405020304" pitchFamily="18" charset="0"/>
          </a:endParaRPr>
        </a:p>
      </dsp:txBody>
      <dsp:txXfrm>
        <a:off x="779016" y="360355"/>
        <a:ext cx="2327650" cy="1551766"/>
      </dsp:txXfrm>
    </dsp:sp>
    <dsp:sp modelId="{9DAB49DD-F4FC-6048-B0C4-1783E42DEAAF}">
      <dsp:nvSpPr>
        <dsp:cNvPr id="0" name=""/>
        <dsp:cNvSpPr/>
      </dsp:nvSpPr>
      <dsp:spPr>
        <a:xfrm>
          <a:off x="3378225" y="492255"/>
          <a:ext cx="4720428" cy="1287966"/>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0" i="0" kern="1200" baseline="0" dirty="0">
              <a:latin typeface="Times New Roman" panose="02020603050405020304" pitchFamily="18" charset="0"/>
              <a:cs typeface="Times New Roman" panose="02020603050405020304" pitchFamily="18" charset="0"/>
            </a:rPr>
            <a:t>больше школьная вовлеченность: общаются с педагогами, поддерживают отношения, позволяющие получать информацию для принятия решений о воспитании</a:t>
          </a:r>
          <a:endParaRPr lang="ru-RU" sz="1700" kern="1200" dirty="0">
            <a:latin typeface="Times New Roman" panose="02020603050405020304" pitchFamily="18" charset="0"/>
            <a:cs typeface="Times New Roman" panose="02020603050405020304" pitchFamily="18" charset="0"/>
          </a:endParaRPr>
        </a:p>
      </dsp:txBody>
      <dsp:txXfrm>
        <a:off x="4022208" y="492255"/>
        <a:ext cx="3432462" cy="1287966"/>
      </dsp:txXfrm>
    </dsp:sp>
    <dsp:sp modelId="{AD61C9E1-845B-1043-8770-8E78308FFA8A}">
      <dsp:nvSpPr>
        <dsp:cNvPr id="0" name=""/>
        <dsp:cNvSpPr/>
      </dsp:nvSpPr>
      <dsp:spPr>
        <a:xfrm>
          <a:off x="2956" y="2116629"/>
          <a:ext cx="3879416" cy="15517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130" tIns="12065" rIns="0" bIns="12065" numCol="1" spcCol="1270" anchor="ctr" anchorCtr="0">
          <a:noAutofit/>
        </a:bodyPr>
        <a:lstStyle/>
        <a:p>
          <a:pPr lvl="0" algn="ctr"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Меньший достаток</a:t>
          </a:r>
          <a:endParaRPr lang="ru-RU" sz="1900" kern="1200" dirty="0">
            <a:latin typeface="Times New Roman" panose="02020603050405020304" pitchFamily="18" charset="0"/>
            <a:cs typeface="Times New Roman" panose="02020603050405020304" pitchFamily="18" charset="0"/>
          </a:endParaRPr>
        </a:p>
      </dsp:txBody>
      <dsp:txXfrm>
        <a:off x="778839" y="2116629"/>
        <a:ext cx="2327650" cy="1551766"/>
      </dsp:txXfrm>
    </dsp:sp>
    <dsp:sp modelId="{1BE84CA0-B223-C641-924C-D69D7B2F253B}">
      <dsp:nvSpPr>
        <dsp:cNvPr id="0" name=""/>
        <dsp:cNvSpPr/>
      </dsp:nvSpPr>
      <dsp:spPr>
        <a:xfrm>
          <a:off x="3378225" y="2261269"/>
          <a:ext cx="5311250" cy="1287966"/>
        </a:xfrm>
        <a:prstGeom prst="chevron">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0" i="0" kern="1200" baseline="0" dirty="0">
              <a:latin typeface="Times New Roman" panose="02020603050405020304" pitchFamily="18" charset="0"/>
              <a:cs typeface="Times New Roman" panose="02020603050405020304" pitchFamily="18" charset="0"/>
            </a:rPr>
            <a:t>меньшая школьная вовлеченность:  больше вовлечены дома, готовят к будущей жизни, эмоционально поддерживают. Считают, что школа должна заниматься учебой</a:t>
          </a:r>
          <a:endParaRPr lang="ru-RU" sz="1700" kern="1200" dirty="0">
            <a:latin typeface="Times New Roman" panose="02020603050405020304" pitchFamily="18" charset="0"/>
            <a:cs typeface="Times New Roman" panose="02020603050405020304" pitchFamily="18" charset="0"/>
          </a:endParaRPr>
        </a:p>
      </dsp:txBody>
      <dsp:txXfrm>
        <a:off x="4022208" y="2261269"/>
        <a:ext cx="4023284" cy="12879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03E3A-7FFD-3046-8ED9-6004ABCDEE88}">
      <dsp:nvSpPr>
        <dsp:cNvPr id="0" name=""/>
        <dsp:cNvSpPr/>
      </dsp:nvSpPr>
      <dsp:spPr>
        <a:xfrm>
          <a:off x="0" y="622909"/>
          <a:ext cx="8692608" cy="604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69668FE-362B-F141-A5A5-6ADDDE46431B}">
      <dsp:nvSpPr>
        <dsp:cNvPr id="0" name=""/>
        <dsp:cNvSpPr/>
      </dsp:nvSpPr>
      <dsp:spPr>
        <a:xfrm>
          <a:off x="434630" y="80595"/>
          <a:ext cx="7678138" cy="896553"/>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Родители с более низким уровнем образования менее вовлечены в образование своих детей дома и в школе </a:t>
          </a:r>
          <a:endParaRPr lang="ru-RU" sz="1900" kern="1200" dirty="0">
            <a:latin typeface="Times New Roman" panose="02020603050405020304" pitchFamily="18" charset="0"/>
            <a:cs typeface="Times New Roman" panose="02020603050405020304" pitchFamily="18" charset="0"/>
          </a:endParaRPr>
        </a:p>
      </dsp:txBody>
      <dsp:txXfrm>
        <a:off x="478396" y="124361"/>
        <a:ext cx="7590606" cy="809021"/>
      </dsp:txXfrm>
    </dsp:sp>
    <dsp:sp modelId="{D92A87DB-F963-1140-A1DC-E574B1A80EEC}">
      <dsp:nvSpPr>
        <dsp:cNvPr id="0" name=""/>
        <dsp:cNvSpPr/>
      </dsp:nvSpPr>
      <dsp:spPr>
        <a:xfrm>
          <a:off x="0" y="2130586"/>
          <a:ext cx="8692608" cy="604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AB2EBA5-09BC-BE4B-91AD-AF81476CE8BC}">
      <dsp:nvSpPr>
        <dsp:cNvPr id="0" name=""/>
        <dsp:cNvSpPr/>
      </dsp:nvSpPr>
      <dsp:spPr>
        <a:xfrm>
          <a:off x="434630" y="1357309"/>
          <a:ext cx="7678138" cy="1127517"/>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Матери с ВО – больше школьной и домашней вовлеченности, больше удовлетворены качеством общения с учителем</a:t>
          </a:r>
          <a:endParaRPr lang="ru-RU" sz="1900" kern="1200" dirty="0">
            <a:latin typeface="Times New Roman" panose="02020603050405020304" pitchFamily="18" charset="0"/>
            <a:cs typeface="Times New Roman" panose="02020603050405020304" pitchFamily="18" charset="0"/>
          </a:endParaRPr>
        </a:p>
      </dsp:txBody>
      <dsp:txXfrm>
        <a:off x="489671" y="1412350"/>
        <a:ext cx="7568056" cy="1017435"/>
      </dsp:txXfrm>
    </dsp:sp>
    <dsp:sp modelId="{3AE7C33B-3F87-5A4C-A147-E2C33A2C8C01}">
      <dsp:nvSpPr>
        <dsp:cNvPr id="0" name=""/>
        <dsp:cNvSpPr/>
      </dsp:nvSpPr>
      <dsp:spPr>
        <a:xfrm>
          <a:off x="0" y="3872183"/>
          <a:ext cx="8692608" cy="604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DD55A9D-D31A-C24F-88B1-CFFD95518026}">
      <dsp:nvSpPr>
        <dsp:cNvPr id="0" name=""/>
        <dsp:cNvSpPr/>
      </dsp:nvSpPr>
      <dsp:spPr>
        <a:xfrm>
          <a:off x="434630" y="2864986"/>
          <a:ext cx="7678138" cy="136143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Родители без ВО чаще некомфортно и неуверенно чувствуют себя в школе, у них не хватает сил, времени, мотивации. Они оказываются в замкнутом круге</a:t>
          </a:r>
          <a:endParaRPr lang="ru-RU" sz="1900" kern="1200" dirty="0">
            <a:latin typeface="Times New Roman" panose="02020603050405020304" pitchFamily="18" charset="0"/>
            <a:cs typeface="Times New Roman" panose="02020603050405020304" pitchFamily="18" charset="0"/>
          </a:endParaRPr>
        </a:p>
      </dsp:txBody>
      <dsp:txXfrm>
        <a:off x="501090" y="2931446"/>
        <a:ext cx="7545218" cy="12285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E741D-4C61-2841-94D3-4D023E2296E7}">
      <dsp:nvSpPr>
        <dsp:cNvPr id="0" name=""/>
        <dsp:cNvSpPr/>
      </dsp:nvSpPr>
      <dsp:spPr>
        <a:xfrm>
          <a:off x="0" y="573454"/>
          <a:ext cx="8692608"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B3AFC0E-AC50-AB45-836B-7DE4C9AD31EC}">
      <dsp:nvSpPr>
        <dsp:cNvPr id="0" name=""/>
        <dsp:cNvSpPr/>
      </dsp:nvSpPr>
      <dsp:spPr>
        <a:xfrm>
          <a:off x="434630" y="65925"/>
          <a:ext cx="7129712" cy="78796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Небольшое количество детей – повышенная домашняя вовлеченность</a:t>
          </a:r>
          <a:endParaRPr lang="ru-RU" sz="1900" kern="1200" dirty="0">
            <a:latin typeface="Times New Roman" panose="02020603050405020304" pitchFamily="18" charset="0"/>
            <a:cs typeface="Times New Roman" panose="02020603050405020304" pitchFamily="18" charset="0"/>
          </a:endParaRPr>
        </a:p>
      </dsp:txBody>
      <dsp:txXfrm>
        <a:off x="473095" y="104390"/>
        <a:ext cx="7052782" cy="711039"/>
      </dsp:txXfrm>
    </dsp:sp>
    <dsp:sp modelId="{B65F5467-3E9C-DD4F-965A-A843BB351453}">
      <dsp:nvSpPr>
        <dsp:cNvPr id="0" name=""/>
        <dsp:cNvSpPr/>
      </dsp:nvSpPr>
      <dsp:spPr>
        <a:xfrm>
          <a:off x="0" y="1662383"/>
          <a:ext cx="8692608"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B3BD12C-3784-3C43-B8FE-465BD965F561}">
      <dsp:nvSpPr>
        <dsp:cNvPr id="0" name=""/>
        <dsp:cNvSpPr/>
      </dsp:nvSpPr>
      <dsp:spPr>
        <a:xfrm>
          <a:off x="434630" y="1154854"/>
          <a:ext cx="7129712" cy="78796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Если материальное положение ниже среднего, то наличие других детей понижает интенсивность школьной вовлеченности</a:t>
          </a:r>
          <a:endParaRPr lang="ru-RU" sz="1900" kern="1200" dirty="0">
            <a:latin typeface="Times New Roman" panose="02020603050405020304" pitchFamily="18" charset="0"/>
            <a:cs typeface="Times New Roman" panose="02020603050405020304" pitchFamily="18" charset="0"/>
          </a:endParaRPr>
        </a:p>
      </dsp:txBody>
      <dsp:txXfrm>
        <a:off x="473095" y="1193319"/>
        <a:ext cx="7052782" cy="711039"/>
      </dsp:txXfrm>
    </dsp:sp>
    <dsp:sp modelId="{2D4AC5C5-4DE5-DE47-B746-9351F0FD7ED4}">
      <dsp:nvSpPr>
        <dsp:cNvPr id="0" name=""/>
        <dsp:cNvSpPr/>
      </dsp:nvSpPr>
      <dsp:spPr>
        <a:xfrm>
          <a:off x="0" y="2749944"/>
          <a:ext cx="8692608"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00DF756-D6C9-AD49-9451-57611BA76E13}">
      <dsp:nvSpPr>
        <dsp:cNvPr id="0" name=""/>
        <dsp:cNvSpPr/>
      </dsp:nvSpPr>
      <dsp:spPr>
        <a:xfrm>
          <a:off x="434630" y="2243783"/>
          <a:ext cx="7129712" cy="7866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Сыновей дисциплинируют меньше, чем дочерей</a:t>
          </a:r>
          <a:endParaRPr lang="ru-RU" sz="1900" kern="1200" dirty="0">
            <a:latin typeface="Times New Roman" panose="02020603050405020304" pitchFamily="18" charset="0"/>
            <a:cs typeface="Times New Roman" panose="02020603050405020304" pitchFamily="18" charset="0"/>
          </a:endParaRPr>
        </a:p>
      </dsp:txBody>
      <dsp:txXfrm>
        <a:off x="473029" y="2282182"/>
        <a:ext cx="7052914" cy="709802"/>
      </dsp:txXfrm>
    </dsp:sp>
    <dsp:sp modelId="{849A6CDE-C17E-3B4D-809B-7E09F8ABA1D7}">
      <dsp:nvSpPr>
        <dsp:cNvPr id="0" name=""/>
        <dsp:cNvSpPr/>
      </dsp:nvSpPr>
      <dsp:spPr>
        <a:xfrm>
          <a:off x="0" y="3907530"/>
          <a:ext cx="8692608" cy="47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46ECD2-AF0C-8D4F-9A3A-E8DE1929CF4F}">
      <dsp:nvSpPr>
        <dsp:cNvPr id="0" name=""/>
        <dsp:cNvSpPr/>
      </dsp:nvSpPr>
      <dsp:spPr>
        <a:xfrm>
          <a:off x="434630" y="3331344"/>
          <a:ext cx="7129712" cy="85662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992" tIns="0" rIns="229992"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Родители девочек комфортнее чувствуют себя в школе</a:t>
          </a:r>
          <a:endParaRPr lang="ru-RU" sz="1900" kern="1200" dirty="0">
            <a:latin typeface="Times New Roman" panose="02020603050405020304" pitchFamily="18" charset="0"/>
            <a:cs typeface="Times New Roman" panose="02020603050405020304" pitchFamily="18" charset="0"/>
          </a:endParaRPr>
        </a:p>
      </dsp:txBody>
      <dsp:txXfrm>
        <a:off x="476447" y="3373161"/>
        <a:ext cx="7046078" cy="7729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FAC50-AFAD-C445-B610-5A275F61980E}">
      <dsp:nvSpPr>
        <dsp:cNvPr id="0" name=""/>
        <dsp:cNvSpPr/>
      </dsp:nvSpPr>
      <dsp:spPr>
        <a:xfrm>
          <a:off x="0" y="920258"/>
          <a:ext cx="8678774"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7C1991D-6532-2342-8BC7-E793FE43EE42}">
      <dsp:nvSpPr>
        <dsp:cNvPr id="0" name=""/>
        <dsp:cNvSpPr/>
      </dsp:nvSpPr>
      <dsp:spPr>
        <a:xfrm>
          <a:off x="433938" y="64877"/>
          <a:ext cx="7403897" cy="131294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626" tIns="0" rIns="229626"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Большая домашняя вовлеченность в  третьем классе характерна для родителей детей с низким уровнем произвольности, менее успешных в коммуникации в первом классе</a:t>
          </a:r>
          <a:endParaRPr lang="ru-RU" sz="1900" kern="1200" dirty="0">
            <a:latin typeface="Times New Roman" panose="02020603050405020304" pitchFamily="18" charset="0"/>
            <a:cs typeface="Times New Roman" panose="02020603050405020304" pitchFamily="18" charset="0"/>
          </a:endParaRPr>
        </a:p>
      </dsp:txBody>
      <dsp:txXfrm>
        <a:off x="498030" y="128969"/>
        <a:ext cx="7275713" cy="1184756"/>
      </dsp:txXfrm>
    </dsp:sp>
    <dsp:sp modelId="{C39585E3-6299-0A45-9206-C0238773364A}">
      <dsp:nvSpPr>
        <dsp:cNvPr id="0" name=""/>
        <dsp:cNvSpPr/>
      </dsp:nvSpPr>
      <dsp:spPr>
        <a:xfrm>
          <a:off x="0" y="2326418"/>
          <a:ext cx="8678774"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A2B9C2B-807D-6848-97EA-0EE1223593F0}">
      <dsp:nvSpPr>
        <dsp:cNvPr id="0" name=""/>
        <dsp:cNvSpPr/>
      </dsp:nvSpPr>
      <dsp:spPr>
        <a:xfrm>
          <a:off x="433938" y="1868858"/>
          <a:ext cx="7403897" cy="915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626" tIns="0" rIns="229626" bIns="0" numCol="1" spcCol="1270" anchor="ctr" anchorCtr="0">
          <a:noAutofit/>
        </a:bodyPr>
        <a:lstStyle/>
        <a:p>
          <a:pPr lvl="0" algn="l" defTabSz="844550">
            <a:lnSpc>
              <a:spcPct val="90000"/>
            </a:lnSpc>
            <a:spcBef>
              <a:spcPct val="0"/>
            </a:spcBef>
            <a:spcAft>
              <a:spcPct val="35000"/>
            </a:spcAft>
          </a:pPr>
          <a:r>
            <a:rPr lang="ru-RU" sz="1900" b="0" i="0" kern="1200" baseline="0">
              <a:latin typeface="Times New Roman" panose="02020603050405020304" pitchFamily="18" charset="0"/>
              <a:cs typeface="Times New Roman" panose="02020603050405020304" pitchFamily="18" charset="0"/>
            </a:rPr>
            <a:t>Низкий уровень чтения и математики в первом классе – ниже оценка климата в школе в третьем</a:t>
          </a:r>
          <a:endParaRPr lang="ru-RU" sz="1900" kern="1200">
            <a:latin typeface="Times New Roman" panose="02020603050405020304" pitchFamily="18" charset="0"/>
            <a:cs typeface="Times New Roman" panose="02020603050405020304" pitchFamily="18" charset="0"/>
          </a:endParaRPr>
        </a:p>
      </dsp:txBody>
      <dsp:txXfrm>
        <a:off x="478610" y="1913530"/>
        <a:ext cx="7314553" cy="825776"/>
      </dsp:txXfrm>
    </dsp:sp>
    <dsp:sp modelId="{FF3B251D-B76E-1C45-90AE-D7224D238470}">
      <dsp:nvSpPr>
        <dsp:cNvPr id="0" name=""/>
        <dsp:cNvSpPr/>
      </dsp:nvSpPr>
      <dsp:spPr>
        <a:xfrm>
          <a:off x="0" y="3395123"/>
          <a:ext cx="8678774"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888C0D1-1775-8C40-B09F-A62CF55739B2}">
      <dsp:nvSpPr>
        <dsp:cNvPr id="0" name=""/>
        <dsp:cNvSpPr/>
      </dsp:nvSpPr>
      <dsp:spPr>
        <a:xfrm>
          <a:off x="433938" y="3275018"/>
          <a:ext cx="7403897" cy="91512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381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9626" tIns="0" rIns="229626" bIns="0" numCol="1" spcCol="1270" anchor="ctr" anchorCtr="0">
          <a:noAutofit/>
        </a:bodyPr>
        <a:lstStyle/>
        <a:p>
          <a:pPr lvl="0" algn="l" defTabSz="844550">
            <a:lnSpc>
              <a:spcPct val="90000"/>
            </a:lnSpc>
            <a:spcBef>
              <a:spcPct val="0"/>
            </a:spcBef>
            <a:spcAft>
              <a:spcPct val="35000"/>
            </a:spcAft>
          </a:pPr>
          <a:r>
            <a:rPr lang="ru-RU" sz="1900" b="0" i="0" kern="1200" baseline="0" dirty="0">
              <a:latin typeface="Times New Roman" panose="02020603050405020304" pitchFamily="18" charset="0"/>
              <a:cs typeface="Times New Roman" panose="02020603050405020304" pitchFamily="18" charset="0"/>
            </a:rPr>
            <a:t>Более послушные, общительные и организованные в первом классе дети – меньше домашней вовлеченность</a:t>
          </a:r>
          <a:endParaRPr lang="ru-RU" sz="1900" b="0" kern="1200" dirty="0">
            <a:latin typeface="Times New Roman" panose="02020603050405020304" pitchFamily="18" charset="0"/>
            <a:cs typeface="Times New Roman" panose="02020603050405020304" pitchFamily="18" charset="0"/>
          </a:endParaRPr>
        </a:p>
      </dsp:txBody>
      <dsp:txXfrm>
        <a:off x="478610" y="3319690"/>
        <a:ext cx="7314553" cy="8257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BC6F6-29A7-CB4C-BE1C-9BEB02E21084}">
      <dsp:nvSpPr>
        <dsp:cNvPr id="0" name=""/>
        <dsp:cNvSpPr/>
      </dsp:nvSpPr>
      <dsp:spPr>
        <a:xfrm>
          <a:off x="0" y="7037"/>
          <a:ext cx="8678774"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1" i="0" kern="1200" baseline="0" dirty="0">
              <a:latin typeface="Times New Roman" panose="02020603050405020304" pitchFamily="18" charset="0"/>
              <a:cs typeface="Times New Roman" panose="02020603050405020304" pitchFamily="18" charset="0"/>
            </a:rPr>
            <a:t>Какие каналы коммуникации со школой наиболее распространены и эффективны среди родителей? </a:t>
          </a:r>
          <a:endParaRPr lang="ru-RU" sz="1900" kern="1200" dirty="0">
            <a:latin typeface="Times New Roman" panose="02020603050405020304" pitchFamily="18" charset="0"/>
            <a:cs typeface="Times New Roman" panose="02020603050405020304" pitchFamily="18" charset="0"/>
          </a:endParaRPr>
        </a:p>
      </dsp:txBody>
      <dsp:txXfrm>
        <a:off x="59399" y="66436"/>
        <a:ext cx="8559976" cy="1098002"/>
      </dsp:txXfrm>
    </dsp:sp>
    <dsp:sp modelId="{455027E5-6FE0-384A-A9DD-01FCA837C675}">
      <dsp:nvSpPr>
        <dsp:cNvPr id="0" name=""/>
        <dsp:cNvSpPr/>
      </dsp:nvSpPr>
      <dsp:spPr>
        <a:xfrm>
          <a:off x="0" y="1411037"/>
          <a:ext cx="8678774"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ru-RU" sz="1900" b="1" i="0" kern="1200" baseline="0" dirty="0">
              <a:latin typeface="Times New Roman" panose="02020603050405020304" pitchFamily="18" charset="0"/>
              <a:cs typeface="Times New Roman" panose="02020603050405020304" pitchFamily="18" charset="0"/>
            </a:rPr>
            <a:t>Какие ключевые особенности коммуникации семьи и школы? </a:t>
          </a:r>
          <a:endParaRPr lang="ru-RU" sz="1900" kern="1200" dirty="0">
            <a:latin typeface="Times New Roman" panose="02020603050405020304" pitchFamily="18" charset="0"/>
            <a:cs typeface="Times New Roman" panose="02020603050405020304" pitchFamily="18" charset="0"/>
          </a:endParaRPr>
        </a:p>
      </dsp:txBody>
      <dsp:txXfrm>
        <a:off x="59399" y="1470436"/>
        <a:ext cx="8559976"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0.02032</cdr:y>
    </cdr:from>
    <cdr:to>
      <cdr:x>0.17558</cdr:x>
      <cdr:y>0.1643</cdr:y>
    </cdr:to>
    <cdr:sp macro="" textlink="">
      <cdr:nvSpPr>
        <cdr:cNvPr id="2" name="TextBox 1"/>
        <cdr:cNvSpPr txBox="1"/>
      </cdr:nvSpPr>
      <cdr:spPr>
        <a:xfrm xmlns:a="http://schemas.openxmlformats.org/drawingml/2006/main">
          <a:off x="0" y="55729"/>
          <a:ext cx="897683" cy="39498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none" lIns="50800" tIns="50800" rIns="50800" bIns="50800" numCol="1" spcCol="38100" rtlCol="0" anchor="ctr">
          <a:spAutoFit/>
        </a:bodyPr>
        <a:lstStyle xmlns:a="http://schemas.openxmlformats.org/drawingml/2006/main"/>
        <a:p xmlns:a="http://schemas.openxmlformats.org/drawingml/2006/main">
          <a:pPr marL="0" marR="0" indent="0" algn="ctr" defTabSz="584200" rtl="0" fontAlgn="auto" latinLnBrk="0" hangingPunct="0">
            <a:lnSpc>
              <a:spcPct val="100000"/>
            </a:lnSpc>
            <a:spcBef>
              <a:spcPts val="0"/>
            </a:spcBef>
            <a:spcAft>
              <a:spcPts val="0"/>
            </a:spcAft>
            <a:buClrTx/>
            <a:buSzTx/>
            <a:buFontTx/>
            <a:buNone/>
            <a:tabLst/>
          </a:pPr>
          <a:r>
            <a:rPr kumimoji="0" lang="ru-RU" sz="1900" b="1" i="0" u="none" strike="noStrike" cap="none" spc="0" normalizeH="0" baseline="0" dirty="0" smtClean="0">
              <a:ln>
                <a:noFill/>
              </a:ln>
              <a:solidFill>
                <a:srgbClr val="000000"/>
              </a:solidFill>
              <a:effectLst/>
              <a:uFillTx/>
              <a:latin typeface="Times New Roman" pitchFamily="18" charset="0"/>
              <a:ea typeface="+mj-ea"/>
              <a:cs typeface="Times New Roman" pitchFamily="18" charset="0"/>
              <a:sym typeface="Helvetica Light"/>
            </a:rPr>
            <a:t>Мамы</a:t>
          </a:r>
          <a:r>
            <a:rPr kumimoji="0" lang="ru-RU" sz="1900" b="0" i="0" u="none" strike="noStrike" cap="none" spc="0" normalizeH="0" baseline="0" dirty="0" smtClean="0">
              <a:ln>
                <a:noFill/>
              </a:ln>
              <a:solidFill>
                <a:srgbClr val="000000"/>
              </a:solidFill>
              <a:effectLst/>
              <a:uFillTx/>
              <a:latin typeface="+mj-lt"/>
              <a:ea typeface="+mj-ea"/>
              <a:cs typeface="+mj-cs"/>
              <a:sym typeface="Helvetica Light"/>
            </a:rPr>
            <a:t>:</a:t>
          </a:r>
          <a:endParaRPr kumimoji="0" lang="ru-RU" sz="1900" b="0" i="0" u="none" strike="noStrike" cap="none" spc="0" normalizeH="0" baseline="0" dirty="0">
            <a:ln>
              <a:noFill/>
            </a:ln>
            <a:solidFill>
              <a:srgbClr val="000000"/>
            </a:solidFill>
            <a:effectLst/>
            <a:uFillTx/>
            <a:latin typeface="+mj-lt"/>
            <a:ea typeface="+mj-ea"/>
            <a:cs typeface="+mj-cs"/>
            <a:sym typeface="Helvetica Ligh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0.46324</cdr:x>
      <cdr:y>0.13507</cdr:y>
    </cdr:to>
    <cdr:sp macro="" textlink="">
      <cdr:nvSpPr>
        <cdr:cNvPr id="2" name="TextBox 1"/>
        <cdr:cNvSpPr txBox="1"/>
      </cdr:nvSpPr>
      <cdr:spPr>
        <a:xfrm xmlns:a="http://schemas.openxmlformats.org/drawingml/2006/main">
          <a:off x="0" y="0"/>
          <a:ext cx="1734547" cy="394980"/>
        </a:xfrm>
        <a:prstGeom xmlns:a="http://schemas.openxmlformats.org/drawingml/2006/main" prst="rect">
          <a:avLst/>
        </a:prstGeom>
        <a:noFill xmlns:a="http://schemas.openxmlformats.org/drawingml/2006/main"/>
        <a:ln xmlns:a="http://schemas.openxmlformats.org/drawingml/2006/main" w="12700" cap="flat">
          <a:noFill/>
          <a:miter lim="400000"/>
        </a:ln>
        <a:effectLst xmlns:a="http://schemas.openxmlformats.org/drawingml/2006/main"/>
        <a:sp3d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none"/>
      </cdr:style>
      <cdr:txBody>
        <a:bodyPr xmlns:a="http://schemas.openxmlformats.org/drawingml/2006/main" rot="0" spcFirstLastPara="1" vertOverflow="clip" horzOverflow="overflow" vert="horz" wrap="square" lIns="50800" tIns="50800" rIns="50800" bIns="50800" numCol="1" spcCol="38100" rtlCol="0" anchor="ctr">
          <a:spAutoFit/>
        </a:bodyPr>
        <a:lstStyle xmlns:a="http://schemas.openxmlformats.org/drawingml/2006/main"/>
        <a:p xmlns:a="http://schemas.openxmlformats.org/drawingml/2006/main">
          <a:pPr marL="0" marR="0" indent="0" algn="ctr" defTabSz="584200" rtl="0" fontAlgn="auto" latinLnBrk="0" hangingPunct="0">
            <a:lnSpc>
              <a:spcPct val="100000"/>
            </a:lnSpc>
            <a:spcBef>
              <a:spcPts val="0"/>
            </a:spcBef>
            <a:spcAft>
              <a:spcPts val="0"/>
            </a:spcAft>
            <a:buClrTx/>
            <a:buSzTx/>
            <a:buFontTx/>
            <a:buNone/>
            <a:tabLst/>
          </a:pPr>
          <a:r>
            <a:rPr kumimoji="0" lang="ru-RU" sz="1900" b="1" i="0" u="none" strike="noStrike" cap="none" spc="0" normalizeH="0" baseline="0" dirty="0" smtClean="0">
              <a:ln>
                <a:noFill/>
              </a:ln>
              <a:solidFill>
                <a:srgbClr val="000000"/>
              </a:solidFill>
              <a:effectLst/>
              <a:uFillTx/>
              <a:latin typeface="Times New Roman" pitchFamily="18" charset="0"/>
              <a:ea typeface="+mj-ea"/>
              <a:cs typeface="Times New Roman" pitchFamily="18" charset="0"/>
              <a:sym typeface="Helvetica Light"/>
            </a:rPr>
            <a:t>Папы:</a:t>
          </a:r>
          <a:endParaRPr kumimoji="0" lang="ru-RU" sz="1900" b="1" i="0" u="none" strike="noStrike" cap="none" spc="0" normalizeH="0" baseline="0" dirty="0">
            <a:ln>
              <a:noFill/>
            </a:ln>
            <a:solidFill>
              <a:srgbClr val="000000"/>
            </a:solidFill>
            <a:effectLst/>
            <a:uFillTx/>
            <a:latin typeface="Times New Roman" pitchFamily="18" charset="0"/>
            <a:ea typeface="+mj-ea"/>
            <a:cs typeface="Times New Roman" pitchFamily="18" charset="0"/>
            <a:sym typeface="Helvetica Ligh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711200" y="744538"/>
            <a:ext cx="5375275" cy="3722687"/>
          </a:xfrm>
          <a:prstGeom prst="rect">
            <a:avLst/>
          </a:prstGeom>
        </p:spPr>
        <p:txBody>
          <a:bodyPr/>
          <a:lstStyle/>
          <a:p>
            <a:endParaRPr/>
          </a:p>
        </p:txBody>
      </p:sp>
      <p:sp>
        <p:nvSpPr>
          <p:cNvPr id="114" name="Shape 114"/>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val="1203889156"/>
      </p:ext>
    </p:extLst>
  </p:cSld>
  <p:clrMap bg1="lt1" tx1="dk1" bg2="lt2" tx2="dk2" accent1="accent1" accent2="accent2" accent3="accent3" accent4="accent4" accent5="accent5" accent6="accent6" hlink="hlink" folHlink="folHlink"/>
  <p:notesStyle>
    <a:lvl1pPr defTabSz="354239" latinLnBrk="0">
      <a:lnSpc>
        <a:spcPct val="117999"/>
      </a:lnSpc>
      <a:defRPr sz="1700">
        <a:latin typeface="Helvetica Neue"/>
        <a:ea typeface="Helvetica Neue"/>
        <a:cs typeface="Helvetica Neue"/>
        <a:sym typeface="Helvetica Neue"/>
      </a:defRPr>
    </a:lvl1pPr>
    <a:lvl2pPr indent="177119" defTabSz="354239" latinLnBrk="0">
      <a:lnSpc>
        <a:spcPct val="117999"/>
      </a:lnSpc>
      <a:defRPr sz="1700">
        <a:latin typeface="Helvetica Neue"/>
        <a:ea typeface="Helvetica Neue"/>
        <a:cs typeface="Helvetica Neue"/>
        <a:sym typeface="Helvetica Neue"/>
      </a:defRPr>
    </a:lvl2pPr>
    <a:lvl3pPr indent="354239" defTabSz="354239" latinLnBrk="0">
      <a:lnSpc>
        <a:spcPct val="117999"/>
      </a:lnSpc>
      <a:defRPr sz="1700">
        <a:latin typeface="Helvetica Neue"/>
        <a:ea typeface="Helvetica Neue"/>
        <a:cs typeface="Helvetica Neue"/>
        <a:sym typeface="Helvetica Neue"/>
      </a:defRPr>
    </a:lvl3pPr>
    <a:lvl4pPr indent="531358" defTabSz="354239" latinLnBrk="0">
      <a:lnSpc>
        <a:spcPct val="117999"/>
      </a:lnSpc>
      <a:defRPr sz="1700">
        <a:latin typeface="Helvetica Neue"/>
        <a:ea typeface="Helvetica Neue"/>
        <a:cs typeface="Helvetica Neue"/>
        <a:sym typeface="Helvetica Neue"/>
      </a:defRPr>
    </a:lvl4pPr>
    <a:lvl5pPr indent="708477" defTabSz="354239" latinLnBrk="0">
      <a:lnSpc>
        <a:spcPct val="117999"/>
      </a:lnSpc>
      <a:defRPr sz="1700">
        <a:latin typeface="Helvetica Neue"/>
        <a:ea typeface="Helvetica Neue"/>
        <a:cs typeface="Helvetica Neue"/>
        <a:sym typeface="Helvetica Neue"/>
      </a:defRPr>
    </a:lvl5pPr>
    <a:lvl6pPr indent="885596" defTabSz="354239" latinLnBrk="0">
      <a:lnSpc>
        <a:spcPct val="117999"/>
      </a:lnSpc>
      <a:defRPr sz="1700">
        <a:latin typeface="Helvetica Neue"/>
        <a:ea typeface="Helvetica Neue"/>
        <a:cs typeface="Helvetica Neue"/>
        <a:sym typeface="Helvetica Neue"/>
      </a:defRPr>
    </a:lvl6pPr>
    <a:lvl7pPr indent="1062716" defTabSz="354239" latinLnBrk="0">
      <a:lnSpc>
        <a:spcPct val="117999"/>
      </a:lnSpc>
      <a:defRPr sz="1700">
        <a:latin typeface="Helvetica Neue"/>
        <a:ea typeface="Helvetica Neue"/>
        <a:cs typeface="Helvetica Neue"/>
        <a:sym typeface="Helvetica Neue"/>
      </a:defRPr>
    </a:lvl7pPr>
    <a:lvl8pPr indent="1239835" defTabSz="354239" latinLnBrk="0">
      <a:lnSpc>
        <a:spcPct val="117999"/>
      </a:lnSpc>
      <a:defRPr sz="1700">
        <a:latin typeface="Helvetica Neue"/>
        <a:ea typeface="Helvetica Neue"/>
        <a:cs typeface="Helvetica Neue"/>
        <a:sym typeface="Helvetica Neue"/>
      </a:defRPr>
    </a:lvl8pPr>
    <a:lvl9pPr indent="1416954" defTabSz="354239" latinLnBrk="0">
      <a:lnSpc>
        <a:spcPct val="117999"/>
      </a:lnSpc>
      <a:defRPr sz="17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3093999" y="-95053"/>
            <a:ext cx="6947850" cy="7048105"/>
          </a:xfrm>
          <a:prstGeom prst="rect">
            <a:avLst/>
          </a:prstGeom>
          <a:solidFill>
            <a:srgbClr val="FFFFFF"/>
          </a:solidFill>
          <a:ln w="12700">
            <a:miter lim="400000"/>
          </a:ln>
        </p:spPr>
        <p:txBody>
          <a:bodyPr lIns="39360" tIns="39360" rIns="39360" bIns="3936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223740" y="446485"/>
            <a:ext cx="7448847" cy="4161234"/>
          </a:xfrm>
          <a:prstGeom prst="rect">
            <a:avLst/>
          </a:prstGeom>
        </p:spPr>
        <p:txBody>
          <a:bodyPr lIns="70847" tIns="35423" rIns="70847" bIns="35423" anchor="t">
            <a:noAutofit/>
          </a:bodyPr>
          <a:lstStyle/>
          <a:p>
            <a:endParaRPr/>
          </a:p>
        </p:txBody>
      </p:sp>
      <p:sp>
        <p:nvSpPr>
          <p:cNvPr id="20" name="Текст заголовка"/>
          <p:cNvSpPr txBox="1">
            <a:spLocks noGrp="1"/>
          </p:cNvSpPr>
          <p:nvPr>
            <p:ph type="title"/>
          </p:nvPr>
        </p:nvSpPr>
        <p:spPr>
          <a:xfrm>
            <a:off x="967384" y="4723805"/>
            <a:ext cx="7971234" cy="1000125"/>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967384" y="5759649"/>
            <a:ext cx="7971234" cy="794742"/>
          </a:xfrm>
          <a:prstGeom prst="rect">
            <a:avLst/>
          </a:prstGeom>
        </p:spPr>
        <p:txBody>
          <a:bodyPr anchor="t"/>
          <a:lstStyle>
            <a:lvl1pPr marL="0" indent="0" algn="ctr">
              <a:spcBef>
                <a:spcPts val="0"/>
              </a:spcBef>
              <a:buSzTx/>
              <a:buNone/>
              <a:defRPr sz="2500"/>
            </a:lvl1pPr>
            <a:lvl2pPr marL="0" indent="177119" algn="ctr">
              <a:spcBef>
                <a:spcPts val="0"/>
              </a:spcBef>
              <a:buSzTx/>
              <a:buNone/>
              <a:defRPr sz="2500"/>
            </a:lvl2pPr>
            <a:lvl3pPr marL="0" indent="354239" algn="ctr">
              <a:spcBef>
                <a:spcPts val="0"/>
              </a:spcBef>
              <a:buSzTx/>
              <a:buNone/>
              <a:defRPr sz="2500"/>
            </a:lvl3pPr>
            <a:lvl4pPr marL="0" indent="531358" algn="ctr">
              <a:spcBef>
                <a:spcPts val="0"/>
              </a:spcBef>
              <a:buSzTx/>
              <a:buNone/>
              <a:defRPr sz="2500"/>
            </a:lvl4pPr>
            <a:lvl5pPr marL="0" indent="708477" algn="ctr">
              <a:spcBef>
                <a:spcPts val="0"/>
              </a:spcBef>
              <a:buSzTx/>
              <a:buNone/>
              <a:defRPr sz="25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4799415" y="6500813"/>
            <a:ext cx="297497" cy="29493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5117456" y="446484"/>
            <a:ext cx="4063008" cy="5786438"/>
          </a:xfrm>
          <a:prstGeom prst="rect">
            <a:avLst/>
          </a:prstGeom>
        </p:spPr>
        <p:txBody>
          <a:bodyPr lIns="70847" tIns="35423" rIns="70847" bIns="35423" anchor="t">
            <a:noAutofit/>
          </a:bodyPr>
          <a:lstStyle/>
          <a:p>
            <a:endParaRPr/>
          </a:p>
        </p:txBody>
      </p:sp>
      <p:sp>
        <p:nvSpPr>
          <p:cNvPr id="37" name="Текст заголовка"/>
          <p:cNvSpPr txBox="1">
            <a:spLocks noGrp="1"/>
          </p:cNvSpPr>
          <p:nvPr>
            <p:ph type="title"/>
          </p:nvPr>
        </p:nvSpPr>
        <p:spPr>
          <a:xfrm>
            <a:off x="725537" y="446484"/>
            <a:ext cx="4063008" cy="2803922"/>
          </a:xfrm>
          <a:prstGeom prst="rect">
            <a:avLst/>
          </a:prstGeom>
        </p:spPr>
        <p:txBody>
          <a:bodyPr anchor="b"/>
          <a:lstStyle>
            <a:lvl1pPr>
              <a:defRPr sz="4600"/>
            </a:lvl1pPr>
          </a:lstStyle>
          <a:p>
            <a:r>
              <a:t>Текст заголовка</a:t>
            </a:r>
          </a:p>
        </p:txBody>
      </p:sp>
      <p:sp>
        <p:nvSpPr>
          <p:cNvPr id="38" name="Уровень текста 1…"/>
          <p:cNvSpPr txBox="1">
            <a:spLocks noGrp="1"/>
          </p:cNvSpPr>
          <p:nvPr>
            <p:ph type="body" sz="quarter" idx="1"/>
          </p:nvPr>
        </p:nvSpPr>
        <p:spPr>
          <a:xfrm>
            <a:off x="725537" y="3348633"/>
            <a:ext cx="4063008" cy="2884289"/>
          </a:xfrm>
          <a:prstGeom prst="rect">
            <a:avLst/>
          </a:prstGeom>
        </p:spPr>
        <p:txBody>
          <a:bodyPr anchor="t"/>
          <a:lstStyle>
            <a:lvl1pPr marL="0" indent="0" algn="ctr">
              <a:spcBef>
                <a:spcPts val="0"/>
              </a:spcBef>
              <a:buSzTx/>
              <a:buNone/>
              <a:defRPr sz="2500"/>
            </a:lvl1pPr>
            <a:lvl2pPr marL="0" indent="177119" algn="ctr">
              <a:spcBef>
                <a:spcPts val="0"/>
              </a:spcBef>
              <a:buSzTx/>
              <a:buNone/>
              <a:defRPr sz="2500"/>
            </a:lvl2pPr>
            <a:lvl3pPr marL="0" indent="354239" algn="ctr">
              <a:spcBef>
                <a:spcPts val="0"/>
              </a:spcBef>
              <a:buSzTx/>
              <a:buNone/>
              <a:defRPr sz="2500"/>
            </a:lvl3pPr>
            <a:lvl4pPr marL="0" indent="531358" algn="ctr">
              <a:spcBef>
                <a:spcPts val="0"/>
              </a:spcBef>
              <a:buSzTx/>
              <a:buNone/>
              <a:defRPr sz="2500"/>
            </a:lvl4pPr>
            <a:lvl5pPr marL="0" indent="708477" algn="ctr">
              <a:spcBef>
                <a:spcPts val="0"/>
              </a:spcBef>
              <a:buSzTx/>
              <a:buNone/>
              <a:defRPr sz="25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5117456" y="1830586"/>
            <a:ext cx="4063008" cy="4420195"/>
          </a:xfrm>
          <a:prstGeom prst="rect">
            <a:avLst/>
          </a:prstGeom>
        </p:spPr>
        <p:txBody>
          <a:bodyPr lIns="70847" tIns="35423" rIns="70847" bIns="35423"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725537" y="1830586"/>
            <a:ext cx="4063008" cy="4420195"/>
          </a:xfrm>
          <a:prstGeom prst="rect">
            <a:avLst/>
          </a:prstGeom>
        </p:spPr>
        <p:txBody>
          <a:bodyPr/>
          <a:lstStyle>
            <a:lvl1pPr marL="265679" indent="-265679">
              <a:spcBef>
                <a:spcPts val="2479"/>
              </a:spcBef>
              <a:defRPr sz="2200"/>
            </a:lvl1pPr>
            <a:lvl2pPr marL="531358" indent="-265679">
              <a:spcBef>
                <a:spcPts val="2479"/>
              </a:spcBef>
              <a:defRPr sz="2200"/>
            </a:lvl2pPr>
            <a:lvl3pPr marL="797037" indent="-265679">
              <a:spcBef>
                <a:spcPts val="2479"/>
              </a:spcBef>
              <a:defRPr sz="2200"/>
            </a:lvl3pPr>
            <a:lvl4pPr marL="1062716" indent="-265679">
              <a:spcBef>
                <a:spcPts val="2479"/>
              </a:spcBef>
              <a:defRPr sz="2200"/>
            </a:lvl4pPr>
            <a:lvl5pPr marL="1328395" indent="-265679">
              <a:spcBef>
                <a:spcPts val="2479"/>
              </a:spcBef>
              <a:defRPr sz="2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725538" y="892969"/>
            <a:ext cx="8454926" cy="5072063"/>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5117456" y="3580805"/>
            <a:ext cx="4063008" cy="2652117"/>
          </a:xfrm>
          <a:prstGeom prst="rect">
            <a:avLst/>
          </a:prstGeom>
        </p:spPr>
        <p:txBody>
          <a:bodyPr lIns="70847" tIns="35423" rIns="70847" bIns="35423" anchor="t">
            <a:noAutofit/>
          </a:bodyPr>
          <a:lstStyle/>
          <a:p>
            <a:endParaRPr/>
          </a:p>
        </p:txBody>
      </p:sp>
      <p:sp>
        <p:nvSpPr>
          <p:cNvPr id="81" name="Изображение"/>
          <p:cNvSpPr>
            <a:spLocks noGrp="1"/>
          </p:cNvSpPr>
          <p:nvPr>
            <p:ph type="pic" sz="quarter" idx="14"/>
          </p:nvPr>
        </p:nvSpPr>
        <p:spPr>
          <a:xfrm>
            <a:off x="5122192" y="625078"/>
            <a:ext cx="4063009" cy="2652117"/>
          </a:xfrm>
          <a:prstGeom prst="rect">
            <a:avLst/>
          </a:prstGeom>
        </p:spPr>
        <p:txBody>
          <a:bodyPr lIns="70847" tIns="35423" rIns="70847" bIns="35423" anchor="t">
            <a:noAutofit/>
          </a:bodyPr>
          <a:lstStyle/>
          <a:p>
            <a:endParaRPr/>
          </a:p>
        </p:txBody>
      </p:sp>
      <p:sp>
        <p:nvSpPr>
          <p:cNvPr id="82" name="Изображение"/>
          <p:cNvSpPr>
            <a:spLocks noGrp="1"/>
          </p:cNvSpPr>
          <p:nvPr>
            <p:ph type="pic" sz="half" idx="15"/>
          </p:nvPr>
        </p:nvSpPr>
        <p:spPr>
          <a:xfrm>
            <a:off x="725537" y="625078"/>
            <a:ext cx="4063008" cy="5607844"/>
          </a:xfrm>
          <a:prstGeom prst="rect">
            <a:avLst/>
          </a:prstGeom>
        </p:spPr>
        <p:txBody>
          <a:bodyPr lIns="70847" tIns="35423" rIns="70847" bIns="35423"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967384" y="4473774"/>
            <a:ext cx="7971234" cy="371876"/>
          </a:xfrm>
          <a:prstGeom prst="rect">
            <a:avLst/>
          </a:prstGeom>
        </p:spPr>
        <p:txBody>
          <a:bodyPr anchor="t">
            <a:spAutoFit/>
          </a:bodyPr>
          <a:lstStyle>
            <a:lvl1pPr marL="0" indent="0" algn="ctr">
              <a:spcBef>
                <a:spcPts val="0"/>
              </a:spcBef>
              <a:buSzTx/>
              <a:buNone/>
              <a:defRPr sz="19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967384" y="2978594"/>
            <a:ext cx="7971234" cy="525765"/>
          </a:xfrm>
          <a:prstGeom prst="rect">
            <a:avLst/>
          </a:prstGeom>
        </p:spPr>
        <p:txBody>
          <a:bodyPr>
            <a:spAutoFit/>
          </a:bodyPr>
          <a:lstStyle>
            <a:lvl1pPr marL="0" indent="0" algn="ctr">
              <a:spcBef>
                <a:spcPts val="0"/>
              </a:spcBef>
              <a:buSzTx/>
              <a:buNone/>
              <a:defRPr sz="29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9906000" cy="6858000"/>
          </a:xfrm>
          <a:prstGeom prst="rect">
            <a:avLst/>
          </a:prstGeom>
        </p:spPr>
        <p:txBody>
          <a:bodyPr lIns="70847" tIns="35423" rIns="70847" bIns="35423"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725538" y="312539"/>
            <a:ext cx="8454926" cy="1518047"/>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normAutofit/>
          </a:bodyPr>
          <a:lstStyle/>
          <a:p>
            <a:r>
              <a:t>Текст заголовка</a:t>
            </a:r>
          </a:p>
        </p:txBody>
      </p:sp>
      <p:sp>
        <p:nvSpPr>
          <p:cNvPr id="3" name="Уровень текста 1…"/>
          <p:cNvSpPr txBox="1">
            <a:spLocks noGrp="1"/>
          </p:cNvSpPr>
          <p:nvPr>
            <p:ph type="body" idx="1"/>
          </p:nvPr>
        </p:nvSpPr>
        <p:spPr>
          <a:xfrm>
            <a:off x="725538" y="1830586"/>
            <a:ext cx="8454926" cy="4420195"/>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4799415" y="6505278"/>
            <a:ext cx="297497" cy="294932"/>
          </a:xfrm>
          <a:prstGeom prst="rect">
            <a:avLst/>
          </a:prstGeom>
          <a:ln w="12700">
            <a:miter lim="400000"/>
          </a:ln>
        </p:spPr>
        <p:txBody>
          <a:bodyPr wrap="none" lIns="39360" tIns="39360" rIns="39360" bIns="39360">
            <a:spAutoFit/>
          </a:bodyPr>
          <a:lstStyle>
            <a:lvl1pP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Lst>
  <p:transition spd="med"/>
  <p:txStyles>
    <p:titleStyle>
      <a:lvl1pPr marL="0" marR="0" indent="0"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1pPr>
      <a:lvl2pPr marL="0" marR="0" indent="177119"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2pPr>
      <a:lvl3pPr marL="0" marR="0" indent="354239"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3pPr>
      <a:lvl4pPr marL="0" marR="0" indent="531358"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4pPr>
      <a:lvl5pPr marL="0" marR="0" indent="708477"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5pPr>
      <a:lvl6pPr marL="0" marR="0" indent="885596"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6pPr>
      <a:lvl7pPr marL="0" marR="0" indent="1062716"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7pPr>
      <a:lvl8pPr marL="0" marR="0" indent="1239835"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8pPr>
      <a:lvl9pPr marL="0" marR="0" indent="1416954" algn="ctr" defTabSz="452638" rtl="0" latinLnBrk="0">
        <a:lnSpc>
          <a:spcPct val="100000"/>
        </a:lnSpc>
        <a:spcBef>
          <a:spcPts val="0"/>
        </a:spcBef>
        <a:spcAft>
          <a:spcPts val="0"/>
        </a:spcAft>
        <a:buClrTx/>
        <a:buSzTx/>
        <a:buFontTx/>
        <a:buNone/>
        <a:tabLst/>
        <a:defRPr sz="6200" b="0" i="0" u="none" strike="noStrike" cap="none" spc="0" baseline="0">
          <a:ln>
            <a:noFill/>
          </a:ln>
          <a:solidFill>
            <a:srgbClr val="000000"/>
          </a:solidFill>
          <a:uFillTx/>
          <a:latin typeface="+mj-lt"/>
          <a:ea typeface="+mj-ea"/>
          <a:cs typeface="+mj-cs"/>
          <a:sym typeface="Helvetica Light"/>
        </a:defRPr>
      </a:lvl9pPr>
    </p:titleStyle>
    <p:body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1pPr>
      <a:lvl2pPr marL="0" marR="0" indent="177119"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2pPr>
      <a:lvl3pPr marL="0" marR="0" indent="354239"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3pPr>
      <a:lvl4pPr marL="0" marR="0" indent="531358"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4pPr>
      <a:lvl5pPr marL="0" marR="0" indent="708477"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5pPr>
      <a:lvl6pPr marL="0" marR="0" indent="885596"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6pPr>
      <a:lvl7pPr marL="0" marR="0" indent="1062716"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7pPr>
      <a:lvl8pPr marL="0" marR="0" indent="1239835"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8pPr>
      <a:lvl9pPr marL="0" marR="0" indent="1416954" algn="ctr" defTabSz="452638"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3.png"/><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oe.hse.ru/modernchildhood/"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3966269" y="802083"/>
            <a:ext cx="1" cy="1388675"/>
          </a:xfrm>
          <a:prstGeom prst="line">
            <a:avLst/>
          </a:prstGeom>
          <a:ln w="12700">
            <a:solidFill>
              <a:srgbClr val="FFFFFF"/>
            </a:solidFill>
            <a:miter lim="400000"/>
          </a:ln>
        </p:spPr>
        <p:txBody>
          <a:bodyPr lIns="39360" tIns="39360" rIns="39360" bIns="39360" anchor="ctr"/>
          <a:lstStyle/>
          <a:p>
            <a:pPr>
              <a:defRPr sz="2400"/>
            </a:pPr>
            <a:endParaRPr/>
          </a:p>
        </p:txBody>
      </p:sp>
      <p:sp>
        <p:nvSpPr>
          <p:cNvPr id="117" name="Очень крутой…"/>
          <p:cNvSpPr txBox="1"/>
          <p:nvPr/>
        </p:nvSpPr>
        <p:spPr>
          <a:xfrm>
            <a:off x="3192364" y="1482051"/>
            <a:ext cx="6019886" cy="280114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b"/>
          <a:lstStyle/>
          <a:p>
            <a:pPr algn="l">
              <a:defRPr sz="5000" b="1" cap="all">
                <a:solidFill>
                  <a:srgbClr val="253957"/>
                </a:solidFill>
                <a:latin typeface="+mn-lt"/>
                <a:ea typeface="+mn-ea"/>
                <a:cs typeface="+mn-cs"/>
                <a:sym typeface="Arial Narrow"/>
              </a:defRPr>
            </a:pPr>
            <a:endParaRPr sz="25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3956596" y="4789285"/>
            <a:ext cx="5115188" cy="58662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lvl1pPr algn="l">
              <a:defRPr sz="3000">
                <a:solidFill>
                  <a:srgbClr val="253957"/>
                </a:solidFill>
                <a:latin typeface="+mn-lt"/>
                <a:ea typeface="+mn-ea"/>
                <a:cs typeface="+mn-cs"/>
                <a:sym typeface="Arial Narrow"/>
              </a:defRPr>
            </a:lvl1pPr>
          </a:lstStyle>
          <a:p>
            <a:r>
              <a:rPr lang="ru-RU" dirty="0" err="1">
                <a:latin typeface="Arial Narrow" charset="0"/>
                <a:ea typeface="Arial Narrow" charset="0"/>
                <a:cs typeface="Arial Narrow" charset="0"/>
              </a:rPr>
              <a:t>Любицкая</a:t>
            </a:r>
            <a:r>
              <a:rPr lang="ru-RU" dirty="0">
                <a:latin typeface="Arial Narrow" charset="0"/>
                <a:ea typeface="Arial Narrow" charset="0"/>
                <a:cs typeface="Arial Narrow" charset="0"/>
              </a:rPr>
              <a:t> Кристина Александровна</a:t>
            </a:r>
          </a:p>
          <a:p>
            <a:endParaRPr lang="en-US"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3409333" y="2190758"/>
            <a:ext cx="5115187" cy="1464483"/>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Центр </a:t>
            </a:r>
            <a:r>
              <a:rPr lang="ru-RU" dirty="0">
                <a:latin typeface="Arial Narrow" charset="0"/>
                <a:ea typeface="Arial Narrow" charset="0"/>
                <a:cs typeface="Arial Narrow" charset="0"/>
              </a:rPr>
              <a:t>исследований современного </a:t>
            </a:r>
            <a:r>
              <a:rPr lang="ru-RU" dirty="0" smtClean="0">
                <a:latin typeface="Arial Narrow" charset="0"/>
                <a:ea typeface="Arial Narrow" charset="0"/>
                <a:cs typeface="Arial Narrow" charset="0"/>
              </a:rPr>
              <a:t>детства </a:t>
            </a:r>
          </a:p>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Института образования НИУ ВШЭ</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extLst/>
          </a:blip>
          <a:stretch>
            <a:fillRect/>
          </a:stretch>
        </p:blipFill>
        <p:spPr>
          <a:xfrm>
            <a:off x="737571" y="665369"/>
            <a:ext cx="1482066" cy="1322774"/>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Особенности программ в соответствии в соответствии с особенностями и запросами родителей</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9" name="Объект 1"/>
          <p:cNvSpPr txBox="1">
            <a:spLocks/>
          </p:cNvSpPr>
          <p:nvPr/>
        </p:nvSpPr>
        <p:spPr>
          <a:xfrm>
            <a:off x="693752" y="2351314"/>
            <a:ext cx="8451835" cy="4273324"/>
          </a:xfrm>
          <a:prstGeom prst="rect">
            <a:avLst/>
          </a:prstGeom>
        </p:spPr>
        <p:txBody>
          <a:bodyPr vert="horz" lIns="91440" tIns="45720" rIns="91440" bIns="45720" rtlCol="0" anchor="t">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indent="0" algn="just">
              <a:spcBef>
                <a:spcPts val="0"/>
              </a:spcBef>
              <a:buFontTx/>
              <a:buNone/>
            </a:pPr>
            <a:endParaRPr lang="ru-RU" sz="1900" dirty="0" smtClean="0">
              <a:latin typeface="Times New Roman" pitchFamily="18" charset="0"/>
              <a:cs typeface="Times New Roman" pitchFamily="18" charset="0"/>
            </a:endParaRPr>
          </a:p>
          <a:p>
            <a:pPr indent="0" algn="just">
              <a:spcBef>
                <a:spcPts val="0"/>
              </a:spcBef>
              <a:buFontTx/>
              <a:buNone/>
            </a:pPr>
            <a:r>
              <a:rPr lang="ru-RU" sz="1900" dirty="0" smtClean="0">
                <a:latin typeface="Times New Roman" pitchFamily="18" charset="0"/>
                <a:cs typeface="Times New Roman" pitchFamily="18" charset="0"/>
              </a:rPr>
              <a:t>Разнообразие проблем, стилей жизни, индивидуально-психологических, экономических  и пр. характеристик – программы должны быть вариативны как по содержанию, так и по формату:</a:t>
            </a:r>
          </a:p>
          <a:p>
            <a:pPr indent="0" algn="just">
              <a:spcBef>
                <a:spcPts val="0"/>
              </a:spcBef>
              <a:buFontTx/>
              <a:buNone/>
            </a:pPr>
            <a:endParaRPr lang="ru-RU" sz="1900" dirty="0" smtClean="0">
              <a:latin typeface="Times New Roman" pitchFamily="18" charset="0"/>
              <a:cs typeface="Times New Roman" pitchFamily="18" charset="0"/>
            </a:endParaRPr>
          </a:p>
          <a:p>
            <a:pPr indent="0" algn="just">
              <a:spcBef>
                <a:spcPts val="0"/>
              </a:spcBef>
            </a:pPr>
            <a:r>
              <a:rPr lang="ru-RU" sz="1900" dirty="0" smtClean="0">
                <a:latin typeface="Times New Roman" pitchFamily="18" charset="0"/>
                <a:cs typeface="Times New Roman" pitchFamily="18" charset="0"/>
              </a:rPr>
              <a:t>Модульность </a:t>
            </a:r>
          </a:p>
          <a:p>
            <a:pPr indent="0" algn="just">
              <a:spcBef>
                <a:spcPts val="0"/>
              </a:spcBef>
            </a:pPr>
            <a:r>
              <a:rPr lang="ru-RU" sz="1900" dirty="0" smtClean="0">
                <a:latin typeface="Times New Roman" pitchFamily="18" charset="0"/>
                <a:cs typeface="Times New Roman" pitchFamily="18" charset="0"/>
              </a:rPr>
              <a:t>Вариативность </a:t>
            </a:r>
          </a:p>
          <a:p>
            <a:pPr indent="0" algn="just">
              <a:spcBef>
                <a:spcPts val="0"/>
              </a:spcBef>
            </a:pPr>
            <a:r>
              <a:rPr lang="ru-RU" sz="1900" dirty="0" err="1" smtClean="0">
                <a:latin typeface="Times New Roman" pitchFamily="18" charset="0"/>
                <a:cs typeface="Times New Roman" pitchFamily="18" charset="0"/>
              </a:rPr>
              <a:t>Комбинируемость</a:t>
            </a:r>
            <a:r>
              <a:rPr lang="ru-RU" sz="1900" dirty="0" smtClean="0">
                <a:latin typeface="Times New Roman" pitchFamily="18" charset="0"/>
                <a:cs typeface="Times New Roman" pitchFamily="18" charset="0"/>
              </a:rPr>
              <a:t> </a:t>
            </a:r>
          </a:p>
          <a:p>
            <a:pPr indent="0" algn="just">
              <a:spcBef>
                <a:spcPts val="0"/>
              </a:spcBef>
            </a:pPr>
            <a:r>
              <a:rPr lang="ru-RU" sz="1900" dirty="0" smtClean="0">
                <a:latin typeface="Times New Roman" pitchFamily="18" charset="0"/>
                <a:cs typeface="Times New Roman" pitchFamily="18" charset="0"/>
              </a:rPr>
              <a:t>Индивидуальный учебный план</a:t>
            </a:r>
          </a:p>
          <a:p>
            <a:pPr indent="0" algn="just">
              <a:spcBef>
                <a:spcPts val="0"/>
              </a:spcBef>
            </a:pPr>
            <a:r>
              <a:rPr lang="ru-RU" sz="1900" dirty="0" smtClean="0">
                <a:latin typeface="Times New Roman" pitchFamily="18" charset="0"/>
                <a:cs typeface="Times New Roman" pitchFamily="18" charset="0"/>
              </a:rPr>
              <a:t>Разнообразные формы (от лекций до тренингов), разные временные рамки (от единичной встречи до курса занятий), разные точки интереса (от правовых до психологических вопросов)</a:t>
            </a:r>
          </a:p>
          <a:p>
            <a:pPr lvl="1" indent="0" algn="just">
              <a:spcBef>
                <a:spcPts val="0"/>
              </a:spcBef>
              <a:buFontTx/>
              <a:buNone/>
            </a:pPr>
            <a:endParaRPr lang="ru-RU" sz="1900" dirty="0" smtClean="0">
              <a:latin typeface="Times New Roman" pitchFamily="18" charset="0"/>
              <a:cs typeface="Times New Roman" pitchFamily="18" charset="0"/>
            </a:endParaRPr>
          </a:p>
          <a:p>
            <a:pPr lvl="1" indent="0" algn="just">
              <a:spcBef>
                <a:spcPts val="0"/>
              </a:spcBef>
              <a:buFontTx/>
              <a:buNone/>
            </a:pPr>
            <a:endParaRPr lang="ru-RU" sz="1900" dirty="0" smtClean="0">
              <a:latin typeface="Times New Roman" pitchFamily="18" charset="0"/>
              <a:cs typeface="Times New Roman" pitchFamily="18" charset="0"/>
            </a:endParaRPr>
          </a:p>
          <a:p>
            <a:pPr lvl="1" indent="0" algn="just">
              <a:spcBef>
                <a:spcPts val="0"/>
              </a:spcBef>
              <a:buFontTx/>
              <a:buNone/>
            </a:pPr>
            <a:endParaRPr lang="ru-RU" sz="1900" dirty="0" smtClean="0">
              <a:latin typeface="Times New Roman" pitchFamily="18" charset="0"/>
              <a:cs typeface="Times New Roman" pitchFamily="18" charset="0"/>
            </a:endParaRPr>
          </a:p>
          <a:p>
            <a:pPr lvl="1" indent="0" algn="just">
              <a:spcBef>
                <a:spcPts val="0"/>
              </a:spcBef>
              <a:buFontTx/>
              <a:buNone/>
            </a:pP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355604812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Темы программ для родителей</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6" name="Объект 1"/>
          <p:cNvSpPr txBox="1">
            <a:spLocks/>
          </p:cNvSpPr>
          <p:nvPr/>
        </p:nvSpPr>
        <p:spPr>
          <a:xfrm>
            <a:off x="794656" y="1937656"/>
            <a:ext cx="8349343" cy="4587687"/>
          </a:xfrm>
          <a:prstGeom prst="rect">
            <a:avLst/>
          </a:prstGeom>
        </p:spPr>
        <p:txBody>
          <a:bodyPr vert="horz" lIns="91440" tIns="45720" rIns="91440" bIns="45720" rtlCol="0" anchor="t">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marL="0" indent="0" algn="just">
              <a:spcBef>
                <a:spcPts val="0"/>
              </a:spcBef>
              <a:buFontTx/>
              <a:buNone/>
            </a:pPr>
            <a:r>
              <a:rPr lang="ru-RU" sz="1900" b="1" dirty="0" smtClean="0">
                <a:latin typeface="Times New Roman" pitchFamily="18" charset="0"/>
                <a:cs typeface="Times New Roman" pitchFamily="18" charset="0"/>
              </a:rPr>
              <a:t>1. Повышение уровня родительской компетентности в правовой сфере в связи с появлением ребенка в семье.</a:t>
            </a:r>
          </a:p>
          <a:p>
            <a:pPr marL="0" indent="0" algn="just">
              <a:spcBef>
                <a:spcPts val="0"/>
              </a:spcBef>
              <a:buFontTx/>
              <a:buNone/>
            </a:pPr>
            <a:endParaRPr lang="ru-RU" sz="1900" b="1" dirty="0" smtClean="0">
              <a:latin typeface="Times New Roman" pitchFamily="18" charset="0"/>
              <a:cs typeface="Times New Roman" pitchFamily="18" charset="0"/>
            </a:endParaRPr>
          </a:p>
          <a:p>
            <a:pPr marL="0" indent="0" algn="just">
              <a:spcBef>
                <a:spcPts val="0"/>
              </a:spcBef>
              <a:buFontTx/>
              <a:buNone/>
            </a:pPr>
            <a:r>
              <a:rPr lang="ru-RU" sz="1900" b="1" dirty="0" smtClean="0">
                <a:latin typeface="Times New Roman" pitchFamily="18" charset="0"/>
                <a:cs typeface="Times New Roman" pitchFamily="18" charset="0"/>
              </a:rPr>
              <a:t>2., 3. Повышение уровня родительской информированности в правовой сфере, посвященная взаимодействию с системой дошкольного  и школьного образования. </a:t>
            </a:r>
          </a:p>
          <a:p>
            <a:pPr marL="0" indent="0" algn="just">
              <a:spcBef>
                <a:spcPts val="0"/>
              </a:spcBef>
              <a:buFontTx/>
              <a:buNone/>
            </a:pPr>
            <a:endParaRPr lang="ru-RU" sz="1900" b="1" dirty="0" smtClean="0">
              <a:latin typeface="Times New Roman" pitchFamily="18" charset="0"/>
              <a:cs typeface="Times New Roman" pitchFamily="18" charset="0"/>
            </a:endParaRPr>
          </a:p>
          <a:p>
            <a:pPr marL="0" indent="0" algn="just">
              <a:spcBef>
                <a:spcPts val="0"/>
              </a:spcBef>
              <a:buFontTx/>
              <a:buNone/>
            </a:pPr>
            <a:r>
              <a:rPr lang="ru-RU" sz="1900" b="1" dirty="0" smtClean="0">
                <a:latin typeface="Times New Roman" pitchFamily="18" charset="0"/>
                <a:cs typeface="Times New Roman" pitchFamily="18" charset="0"/>
              </a:rPr>
              <a:t>4. Повышение уровня родительской информированности в правовой сфере, нацеленная на родителей детей с ОВЗ. </a:t>
            </a:r>
          </a:p>
          <a:p>
            <a:pPr marL="0" indent="0" algn="just">
              <a:spcBef>
                <a:spcPts val="0"/>
              </a:spcBef>
              <a:buFontTx/>
              <a:buNone/>
            </a:pPr>
            <a:endParaRPr lang="ru-RU" sz="1900" b="1" dirty="0" smtClean="0">
              <a:latin typeface="Times New Roman" pitchFamily="18" charset="0"/>
              <a:cs typeface="Times New Roman" pitchFamily="18" charset="0"/>
            </a:endParaRPr>
          </a:p>
          <a:p>
            <a:pPr marL="0" indent="0" algn="just">
              <a:spcBef>
                <a:spcPts val="0"/>
              </a:spcBef>
              <a:buFontTx/>
              <a:buNone/>
            </a:pPr>
            <a:r>
              <a:rPr lang="ru-RU" sz="1900" b="1" dirty="0" smtClean="0">
                <a:latin typeface="Times New Roman" pitchFamily="18" charset="0"/>
                <a:cs typeface="Times New Roman" pitchFamily="18" charset="0"/>
              </a:rPr>
              <a:t>5. - 9.  Формирование компетенций родителей в развитии и воспитании детей, получению ими знаний основ детской психологии, рассчитанной на родителей детей в возрасте от 0 до 3 лет, от 3 до 7 лет, от 7 до 10 лет, от 10 до 15 лет, от 15 до 18 лет.</a:t>
            </a:r>
          </a:p>
          <a:p>
            <a:pPr marL="0"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266750998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3966269" y="802083"/>
            <a:ext cx="1" cy="1388675"/>
          </a:xfrm>
          <a:prstGeom prst="line">
            <a:avLst/>
          </a:prstGeom>
          <a:ln w="12700">
            <a:solidFill>
              <a:srgbClr val="FFFFFF"/>
            </a:solidFill>
            <a:miter lim="400000"/>
          </a:ln>
        </p:spPr>
        <p:txBody>
          <a:bodyPr lIns="39360" tIns="39360" rIns="39360" bIns="39360" anchor="ctr"/>
          <a:lstStyle/>
          <a:p>
            <a:pPr>
              <a:defRPr sz="2400"/>
            </a:pPr>
            <a:endParaRPr/>
          </a:p>
        </p:txBody>
      </p:sp>
      <p:sp>
        <p:nvSpPr>
          <p:cNvPr id="117" name="Очень крутой…"/>
          <p:cNvSpPr txBox="1"/>
          <p:nvPr/>
        </p:nvSpPr>
        <p:spPr>
          <a:xfrm>
            <a:off x="3192364" y="1482051"/>
            <a:ext cx="6820048" cy="280114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b"/>
          <a:lstStyle/>
          <a:p>
            <a:pPr algn="l">
              <a:defRPr sz="5000" b="1" cap="all">
                <a:solidFill>
                  <a:srgbClr val="253957"/>
                </a:solidFill>
                <a:latin typeface="+mn-lt"/>
                <a:ea typeface="+mn-ea"/>
                <a:cs typeface="+mn-cs"/>
                <a:sym typeface="Arial Narrow"/>
              </a:defRPr>
            </a:pPr>
            <a:r>
              <a:rPr lang="ru-RU" dirty="0">
                <a:latin typeface="Arial Narrow" charset="0"/>
                <a:ea typeface="Arial Narrow" charset="0"/>
                <a:cs typeface="Arial Narrow" charset="0"/>
              </a:rPr>
              <a:t>Взаимодействие семьи и школы: </a:t>
            </a:r>
            <a:r>
              <a:rPr lang="ru-RU" sz="2500" dirty="0">
                <a:latin typeface="Arial Narrow" charset="0"/>
                <a:ea typeface="Arial Narrow" charset="0"/>
                <a:cs typeface="Arial Narrow" charset="0"/>
              </a:rPr>
              <a:t/>
            </a:r>
            <a:br>
              <a:rPr lang="ru-RU" sz="2500" dirty="0">
                <a:latin typeface="Arial Narrow" charset="0"/>
                <a:ea typeface="Arial Narrow" charset="0"/>
                <a:cs typeface="Arial Narrow" charset="0"/>
              </a:rPr>
            </a:br>
            <a:r>
              <a:rPr lang="ru-RU" sz="2500" dirty="0" smtClean="0">
                <a:latin typeface="Arial Narrow" charset="0"/>
                <a:ea typeface="Arial Narrow" charset="0"/>
                <a:cs typeface="Arial Narrow" charset="0"/>
              </a:rPr>
              <a:t>вовлеченность родителей в образование детей</a:t>
            </a:r>
            <a:endParaRPr sz="25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3956596" y="4789285"/>
            <a:ext cx="5115188" cy="58662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lvl1pPr algn="l">
              <a:defRPr sz="3000">
                <a:solidFill>
                  <a:srgbClr val="253957"/>
                </a:solidFill>
                <a:latin typeface="+mn-lt"/>
                <a:ea typeface="+mn-ea"/>
                <a:cs typeface="+mn-cs"/>
                <a:sym typeface="Arial Narrow"/>
              </a:defRPr>
            </a:lvl1pPr>
          </a:lstStyle>
          <a:p>
            <a:r>
              <a:rPr lang="ru-RU" dirty="0" err="1">
                <a:latin typeface="Arial Narrow" charset="0"/>
                <a:ea typeface="Arial Narrow" charset="0"/>
                <a:cs typeface="Arial Narrow" charset="0"/>
              </a:rPr>
              <a:t>Любицкая</a:t>
            </a:r>
            <a:r>
              <a:rPr lang="ru-RU" dirty="0">
                <a:latin typeface="Arial Narrow" charset="0"/>
                <a:ea typeface="Arial Narrow" charset="0"/>
                <a:cs typeface="Arial Narrow" charset="0"/>
              </a:rPr>
              <a:t> Кристина Александровна</a:t>
            </a:r>
          </a:p>
          <a:p>
            <a:endParaRPr lang="en-US"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3956596" y="389132"/>
            <a:ext cx="5115187" cy="1464483"/>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extLst/>
          </a:blip>
          <a:stretch>
            <a:fillRect/>
          </a:stretch>
        </p:blipFill>
        <p:spPr>
          <a:xfrm>
            <a:off x="737571" y="665369"/>
            <a:ext cx="1482066" cy="1322774"/>
          </a:xfrm>
          <a:prstGeom prst="rect">
            <a:avLst/>
          </a:prstGeom>
          <a:ln w="12700">
            <a:miter lim="400000"/>
          </a:ln>
        </p:spPr>
      </p:pic>
    </p:spTree>
    <p:extLst>
      <p:ext uri="{BB962C8B-B14F-4D97-AF65-F5344CB8AC3E}">
        <p14:creationId xmlns:p14="http://schemas.microsoft.com/office/powerpoint/2010/main" val="371532821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Вовлеченность поддерживается государством и школой, интересует исследователей. Почему? </a:t>
            </a:r>
            <a:endParaRPr sz="2500" dirty="0">
              <a:latin typeface="Times New Roman" pitchFamily="18" charset="0"/>
              <a:ea typeface="Arial Narrow" charset="0"/>
              <a:cs typeface="Times New Roman" pitchFamily="18" charset="0"/>
            </a:endParaRPr>
          </a:p>
        </p:txBody>
      </p:sp>
      <p:graphicFrame>
        <p:nvGraphicFramePr>
          <p:cNvPr id="2" name="Схема 1">
            <a:extLst>
              <a:ext uri="{FF2B5EF4-FFF2-40B4-BE49-F238E27FC236}">
                <a16:creationId xmlns="" xmlns:a16="http://schemas.microsoft.com/office/drawing/2014/main" id="{E19C60A8-BA28-BD44-9020-63E43FCBB734}"/>
              </a:ext>
            </a:extLst>
          </p:cNvPr>
          <p:cNvGraphicFramePr/>
          <p:nvPr>
            <p:extLst>
              <p:ext uri="{D42A27DB-BD31-4B8C-83A1-F6EECF244321}">
                <p14:modId xmlns:p14="http://schemas.microsoft.com/office/powerpoint/2010/main" val="3077617078"/>
              </p:ext>
            </p:extLst>
          </p:nvPr>
        </p:nvGraphicFramePr>
        <p:xfrm>
          <a:off x="1056087" y="2579914"/>
          <a:ext cx="7741569" cy="3520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6752133"/>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13612" y="1238891"/>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Универсальные меры, построенные на трансляции «сверху вниз» не всегда достаточны</a:t>
            </a:r>
            <a:endParaRPr sz="2500" dirty="0">
              <a:latin typeface="Times New Roman" pitchFamily="18" charset="0"/>
              <a:ea typeface="Arial Narrow" charset="0"/>
              <a:cs typeface="Times New Roman" pitchFamily="18" charset="0"/>
            </a:endParaRPr>
          </a:p>
        </p:txBody>
      </p:sp>
      <p:graphicFrame>
        <p:nvGraphicFramePr>
          <p:cNvPr id="4" name="Схема 3">
            <a:extLst>
              <a:ext uri="{FF2B5EF4-FFF2-40B4-BE49-F238E27FC236}">
                <a16:creationId xmlns="" xmlns:a16="http://schemas.microsoft.com/office/drawing/2014/main" id="{DEF56C12-0B0D-3A42-9450-346EFDB2D729}"/>
              </a:ext>
            </a:extLst>
          </p:cNvPr>
          <p:cNvGraphicFramePr/>
          <p:nvPr>
            <p:extLst>
              <p:ext uri="{D42A27DB-BD31-4B8C-83A1-F6EECF244321}">
                <p14:modId xmlns:p14="http://schemas.microsoft.com/office/powerpoint/2010/main" val="1105849765"/>
              </p:ext>
            </p:extLst>
          </p:nvPr>
        </p:nvGraphicFramePr>
        <p:xfrm>
          <a:off x="0" y="2433977"/>
          <a:ext cx="9906000" cy="4423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369758291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67130"/>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Какой бывает вовлеченность?</a:t>
            </a:r>
            <a:endParaRPr sz="2500" dirty="0">
              <a:latin typeface="Times New Roman" pitchFamily="18" charset="0"/>
              <a:ea typeface="Arial Narrow" charset="0"/>
              <a:cs typeface="Times New Roman" pitchFamily="18"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99779" y="2069090"/>
            <a:ext cx="8706443" cy="389737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r>
              <a:rPr lang="ru-RU" sz="1900" dirty="0">
                <a:latin typeface="Times New Roman" pitchFamily="18" charset="0"/>
                <a:cs typeface="Times New Roman" pitchFamily="18" charset="0"/>
              </a:rPr>
              <a:t>…помощь в организации мероприятий, посещение собраний, согласование образовательных ожиданий, обсуждение школьных вопросов, участие в уроках…</a:t>
            </a:r>
          </a:p>
          <a:p>
            <a:pPr algn="l"/>
            <a:endParaRPr lang="ru-RU" sz="1900" dirty="0">
              <a:latin typeface="Times New Roman" pitchFamily="18" charset="0"/>
              <a:cs typeface="Times New Roman" pitchFamily="18" charset="0"/>
            </a:endParaRPr>
          </a:p>
          <a:p>
            <a:pPr marL="354239" indent="-354239" algn="l">
              <a:buFont typeface="Wingdings" pitchFamily="2" charset="2"/>
              <a:buChar char="Ø"/>
            </a:pPr>
            <a:r>
              <a:rPr lang="ru-RU" sz="1900" b="1" dirty="0">
                <a:latin typeface="Times New Roman" pitchFamily="18" charset="0"/>
                <a:cs typeface="Times New Roman" pitchFamily="18" charset="0"/>
              </a:rPr>
              <a:t>Домашняя</a:t>
            </a:r>
            <a:r>
              <a:rPr lang="ru-RU" sz="1900" dirty="0">
                <a:latin typeface="Times New Roman" pitchFamily="18" charset="0"/>
                <a:cs typeface="Times New Roman" pitchFamily="18" charset="0"/>
              </a:rPr>
              <a:t> – взаимодействие между родителем и ребенком, направленное на учебу (контроль за д/з и помощь со сложными предметами, совместные интересные для ребенка дела, общение дома про школу, дополнительные занятия, дружеские беседы с ребенком и пр.)</a:t>
            </a:r>
          </a:p>
          <a:p>
            <a:pPr marL="354239" indent="-354239" algn="l">
              <a:buFont typeface="Wingdings" pitchFamily="2" charset="2"/>
              <a:buChar char="Ø"/>
            </a:pPr>
            <a:r>
              <a:rPr lang="ru-RU" sz="1900" b="1" dirty="0">
                <a:latin typeface="Times New Roman" pitchFamily="18" charset="0"/>
                <a:cs typeface="Times New Roman" pitchFamily="18" charset="0"/>
              </a:rPr>
              <a:t>Школьная</a:t>
            </a:r>
            <a:r>
              <a:rPr lang="ru-RU" sz="1900" dirty="0">
                <a:latin typeface="Times New Roman" pitchFamily="18" charset="0"/>
                <a:cs typeface="Times New Roman" pitchFamily="18" charset="0"/>
              </a:rPr>
              <a:t> – инициация и поддержание контакта со школьным персоналом (общение с учителем, помощь в организации мероприятий  и пр.) </a:t>
            </a:r>
          </a:p>
          <a:p>
            <a:pPr marL="354239" indent="-354239" algn="l">
              <a:buFont typeface="Arial" pitchFamily="34" charset="0"/>
              <a:buChar char="•"/>
            </a:pPr>
            <a:endParaRPr lang="ru-RU" sz="1900" dirty="0">
              <a:latin typeface="Times New Roman" pitchFamily="18" charset="0"/>
              <a:cs typeface="Times New Roman" pitchFamily="18" charset="0"/>
            </a:endParaRPr>
          </a:p>
          <a:p>
            <a:pPr marL="354239" indent="-354239" algn="l">
              <a:buFont typeface="Arial" pitchFamily="34" charset="0"/>
              <a:buChar char="•"/>
            </a:pPr>
            <a:endParaRPr lang="ru-RU" sz="1900" dirty="0">
              <a:solidFill>
                <a:sysClr val="windowText" lastClr="000000"/>
              </a:solidFill>
              <a:latin typeface="Times New Roman" pitchFamily="18"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60735037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77815" y="1238891"/>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От чего зависит вовлеченность?</a:t>
            </a:r>
            <a:endParaRPr sz="2500" dirty="0">
              <a:latin typeface="Times New Roman" pitchFamily="18" charset="0"/>
              <a:ea typeface="Arial Narrow" charset="0"/>
              <a:cs typeface="Times New Roman" pitchFamily="18"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84734" y="2174299"/>
            <a:ext cx="8692609" cy="379216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r>
              <a:rPr lang="ru-RU" sz="1900" dirty="0" smtClean="0">
                <a:solidFill>
                  <a:schemeClr val="tx1"/>
                </a:solidFill>
                <a:latin typeface="Times New Roman" pitchFamily="18" charset="0"/>
                <a:cs typeface="Times New Roman" pitchFamily="18" charset="0"/>
              </a:rPr>
              <a:t>Восприятие родителями </a:t>
            </a:r>
            <a:r>
              <a:rPr lang="ru-RU" sz="1900" b="1" dirty="0" smtClean="0">
                <a:solidFill>
                  <a:schemeClr val="tx1"/>
                </a:solidFill>
                <a:latin typeface="Times New Roman" pitchFamily="18" charset="0"/>
                <a:cs typeface="Times New Roman" pitchFamily="18" charset="0"/>
              </a:rPr>
              <a:t>коммуникационного климата в школе</a:t>
            </a:r>
            <a:r>
              <a:rPr lang="ru-RU" sz="1900" dirty="0" smtClean="0">
                <a:solidFill>
                  <a:schemeClr val="tx1"/>
                </a:solidFill>
                <a:latin typeface="Times New Roman" pitchFamily="18" charset="0"/>
                <a:cs typeface="Times New Roman" pitchFamily="18" charset="0"/>
              </a:rPr>
              <a:t>  важнее для будущей вовлеченности, чем социально-демографические характеристики семьи или особенности ребенка. Но и о них не стоит забывать</a:t>
            </a:r>
          </a:p>
          <a:p>
            <a:pPr algn="l"/>
            <a:endParaRPr lang="ru-RU" sz="1900" dirty="0" smtClean="0">
              <a:solidFill>
                <a:schemeClr val="tx2">
                  <a:lumMod val="75000"/>
                </a:schemeClr>
              </a:solidFill>
              <a:latin typeface="Times New Roman" pitchFamily="18" charset="0"/>
              <a:cs typeface="Times New Roman" pitchFamily="18" charset="0"/>
            </a:endParaRPr>
          </a:p>
          <a:p>
            <a:pPr algn="l">
              <a:buFont typeface="Wingdings" pitchFamily="2" charset="2"/>
              <a:buChar char="Ø"/>
            </a:pPr>
            <a:r>
              <a:rPr lang="ru-RU" sz="1900" b="1" dirty="0" smtClean="0">
                <a:solidFill>
                  <a:srgbClr val="FF0000"/>
                </a:solidFill>
                <a:latin typeface="Times New Roman" pitchFamily="18" charset="0"/>
                <a:cs typeface="Times New Roman" pitchFamily="18" charset="0"/>
              </a:rPr>
              <a:t> Важно обращать внимание на улучшение неформальных отношений учителя с родителем</a:t>
            </a:r>
          </a:p>
          <a:p>
            <a:pPr algn="l"/>
            <a:endParaRPr lang="ru-RU" sz="1900" b="1" dirty="0" smtClean="0">
              <a:solidFill>
                <a:srgbClr val="FF0000"/>
              </a:solidFill>
              <a:latin typeface="Times New Roman" pitchFamily="18" charset="0"/>
              <a:cs typeface="Times New Roman" pitchFamily="18" charset="0"/>
            </a:endParaRPr>
          </a:p>
          <a:p>
            <a:pPr algn="l">
              <a:buFont typeface="Wingdings" pitchFamily="2" charset="2"/>
              <a:buChar char="Ø"/>
            </a:pPr>
            <a:r>
              <a:rPr lang="ru-RU" sz="1900" b="1" dirty="0" smtClean="0">
                <a:solidFill>
                  <a:srgbClr val="FF0000"/>
                </a:solidFill>
                <a:latin typeface="Times New Roman" pitchFamily="18" charset="0"/>
                <a:cs typeface="Times New Roman" pitchFamily="18" charset="0"/>
              </a:rPr>
              <a:t> Важно понимать, какими характеристиками обладает семья </a:t>
            </a:r>
          </a:p>
          <a:p>
            <a:pPr algn="l"/>
            <a:endParaRPr lang="ru-RU" dirty="0">
              <a:solidFill>
                <a:srgbClr val="FF0000"/>
              </a:solidFill>
              <a:latin typeface="Times New Roman" pitchFamily="18"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141007777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67130"/>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Разный достаток – разная вовлеченность</a:t>
            </a:r>
            <a:endParaRPr sz="2500" dirty="0">
              <a:latin typeface="Times New Roman" pitchFamily="18" charset="0"/>
              <a:ea typeface="Arial Narrow" charset="0"/>
              <a:cs typeface="Times New Roman" pitchFamily="18" charset="0"/>
            </a:endParaRPr>
          </a:p>
        </p:txBody>
      </p:sp>
      <p:graphicFrame>
        <p:nvGraphicFramePr>
          <p:cNvPr id="2" name="Схема 1">
            <a:extLst>
              <a:ext uri="{FF2B5EF4-FFF2-40B4-BE49-F238E27FC236}">
                <a16:creationId xmlns="" xmlns:a16="http://schemas.microsoft.com/office/drawing/2014/main" id="{123A772C-88D7-724A-A80F-DA83D070C894}"/>
              </a:ext>
            </a:extLst>
          </p:cNvPr>
          <p:cNvGraphicFramePr/>
          <p:nvPr>
            <p:extLst>
              <p:ext uri="{D42A27DB-BD31-4B8C-83A1-F6EECF244321}">
                <p14:modId xmlns:p14="http://schemas.microsoft.com/office/powerpoint/2010/main" val="2869264397"/>
              </p:ext>
            </p:extLst>
          </p:nvPr>
        </p:nvGraphicFramePr>
        <p:xfrm>
          <a:off x="599778" y="2043622"/>
          <a:ext cx="8692609" cy="4041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185924028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67130"/>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Разное образование – разная вовлеченность </a:t>
            </a:r>
            <a:endParaRPr sz="2500" dirty="0">
              <a:latin typeface="Times New Roman" pitchFamily="18" charset="0"/>
              <a:ea typeface="Arial Narrow" charset="0"/>
              <a:cs typeface="Times New Roman" pitchFamily="18" charset="0"/>
            </a:endParaRPr>
          </a:p>
        </p:txBody>
      </p:sp>
      <p:graphicFrame>
        <p:nvGraphicFramePr>
          <p:cNvPr id="2" name="Схема 1">
            <a:extLst>
              <a:ext uri="{FF2B5EF4-FFF2-40B4-BE49-F238E27FC236}">
                <a16:creationId xmlns="" xmlns:a16="http://schemas.microsoft.com/office/drawing/2014/main" id="{90C10F63-8CBD-804D-899A-FBEE5CA1188D}"/>
              </a:ext>
            </a:extLst>
          </p:cNvPr>
          <p:cNvGraphicFramePr/>
          <p:nvPr>
            <p:extLst>
              <p:ext uri="{D42A27DB-BD31-4B8C-83A1-F6EECF244321}">
                <p14:modId xmlns:p14="http://schemas.microsoft.com/office/powerpoint/2010/main" val="4038482751"/>
              </p:ext>
            </p:extLst>
          </p:nvPr>
        </p:nvGraphicFramePr>
        <p:xfrm>
          <a:off x="599778" y="1832334"/>
          <a:ext cx="8692609" cy="4557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267846381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67130"/>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Разное образование – разная вовлеченность </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3" name="TextBox 2">
            <a:extLst>
              <a:ext uri="{FF2B5EF4-FFF2-40B4-BE49-F238E27FC236}">
                <a16:creationId xmlns="" xmlns:a16="http://schemas.microsoft.com/office/drawing/2014/main" id="{98B4B540-F2EE-224C-A389-15503F1FCF0A}"/>
              </a:ext>
            </a:extLst>
          </p:cNvPr>
          <p:cNvSpPr txBox="1"/>
          <p:nvPr/>
        </p:nvSpPr>
        <p:spPr>
          <a:xfrm>
            <a:off x="634219" y="2002729"/>
            <a:ext cx="8692610" cy="27109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60" tIns="39360" rIns="39360" bIns="39360" numCol="1" spcCol="29520" rtlCol="0" anchor="ctr">
            <a:spAutoFit/>
          </a:bodyPr>
          <a:lstStyle/>
          <a:p>
            <a:pPr marL="442798" indent="-442798" algn="l">
              <a:buFont typeface="Wingdings" pitchFamily="2" charset="2"/>
              <a:buChar char="Ø"/>
            </a:pPr>
            <a:r>
              <a:rPr lang="ru-RU" sz="1900" b="1" dirty="0">
                <a:solidFill>
                  <a:srgbClr val="FF0000"/>
                </a:solidFill>
                <a:latin typeface="Times New Roman" panose="02020603050405020304" pitchFamily="18" charset="0"/>
                <a:cs typeface="Times New Roman" panose="02020603050405020304" pitchFamily="18" charset="0"/>
              </a:rPr>
              <a:t>Важно проявлять терпение и </a:t>
            </a:r>
            <a:r>
              <a:rPr lang="ru-RU" sz="1900" b="1" dirty="0" smtClean="0">
                <a:solidFill>
                  <a:srgbClr val="FF0000"/>
                </a:solidFill>
                <a:latin typeface="Times New Roman" panose="02020603050405020304" pitchFamily="18" charset="0"/>
                <a:cs typeface="Times New Roman" panose="02020603050405020304" pitchFamily="18" charset="0"/>
              </a:rPr>
              <a:t>доброжелательность</a:t>
            </a:r>
          </a:p>
          <a:p>
            <a:pPr marL="442798" indent="-442798" algn="l">
              <a:buFont typeface="Wingdings" pitchFamily="2" charset="2"/>
              <a:buChar char="Ø"/>
            </a:pPr>
            <a:endParaRPr lang="ru-RU" sz="1900" dirty="0">
              <a:solidFill>
                <a:srgbClr val="FF0000"/>
              </a:solidFill>
              <a:latin typeface="Times New Roman" panose="02020603050405020304" pitchFamily="18" charset="0"/>
              <a:cs typeface="Times New Roman" panose="02020603050405020304" pitchFamily="18" charset="0"/>
            </a:endParaRPr>
          </a:p>
          <a:p>
            <a:pPr marL="442798" indent="-442798" algn="l">
              <a:buFont typeface="Wingdings" pitchFamily="2" charset="2"/>
              <a:buChar char="Ø"/>
            </a:pPr>
            <a:r>
              <a:rPr lang="ru-RU" sz="1900" b="1" dirty="0">
                <a:solidFill>
                  <a:srgbClr val="FF0000"/>
                </a:solidFill>
                <a:latin typeface="Times New Roman" panose="02020603050405020304" pitchFamily="18" charset="0"/>
                <a:cs typeface="Times New Roman" panose="02020603050405020304" pitchFamily="18" charset="0"/>
              </a:rPr>
              <a:t>Важно строить вовлечение на активностях, где родители смогут проявить свои сильные стороны. </a:t>
            </a:r>
            <a:r>
              <a:rPr lang="ru-RU" sz="1900" b="1" dirty="0">
                <a:solidFill>
                  <a:srgbClr val="FF0000"/>
                </a:solidFill>
                <a:latin typeface="Times New Roman" panose="02020603050405020304" pitchFamily="18" charset="0"/>
                <a:cs typeface="Times New Roman" panose="02020603050405020304" pitchFamily="18" charset="0"/>
              </a:rPr>
              <a:t>Важно оценивать ресурсы семьи и избегать ситуаций неуспеха </a:t>
            </a:r>
            <a:endParaRPr lang="ru-RU" sz="1900" b="1" dirty="0" smtClean="0">
              <a:solidFill>
                <a:srgbClr val="FF0000"/>
              </a:solidFill>
              <a:latin typeface="Times New Roman" panose="02020603050405020304" pitchFamily="18" charset="0"/>
              <a:cs typeface="Times New Roman" panose="02020603050405020304" pitchFamily="18" charset="0"/>
            </a:endParaRPr>
          </a:p>
          <a:p>
            <a:pPr algn="l"/>
            <a:endParaRPr lang="ru-RU" sz="1900" dirty="0">
              <a:solidFill>
                <a:srgbClr val="FF0000"/>
              </a:solidFill>
              <a:latin typeface="Times New Roman" panose="02020603050405020304" pitchFamily="18" charset="0"/>
              <a:cs typeface="Times New Roman" panose="02020603050405020304" pitchFamily="18" charset="0"/>
            </a:endParaRPr>
          </a:p>
          <a:p>
            <a:pPr marL="442798" indent="-442798" algn="l">
              <a:buFont typeface="Wingdings" pitchFamily="2" charset="2"/>
              <a:buChar char="Ø"/>
            </a:pPr>
            <a:r>
              <a:rPr lang="ru-RU" sz="1900" b="1" dirty="0">
                <a:solidFill>
                  <a:srgbClr val="FF0000"/>
                </a:solidFill>
                <a:latin typeface="Times New Roman" panose="02020603050405020304" pitchFamily="18" charset="0"/>
                <a:cs typeface="Times New Roman" panose="02020603050405020304" pitchFamily="18" charset="0"/>
              </a:rPr>
              <a:t>Важно демонстрировать равное отношение к семьям с различным </a:t>
            </a:r>
            <a:r>
              <a:rPr lang="ru-RU" sz="1900" b="1" dirty="0" err="1">
                <a:solidFill>
                  <a:srgbClr val="FF0000"/>
                </a:solidFill>
                <a:latin typeface="Times New Roman" panose="02020603050405020304" pitchFamily="18" charset="0"/>
                <a:cs typeface="Times New Roman" panose="02020603050405020304" pitchFamily="18" charset="0"/>
              </a:rPr>
              <a:t>бэкграундом</a:t>
            </a:r>
            <a:r>
              <a:rPr lang="ru-RU" sz="1900" b="1" dirty="0">
                <a:solidFill>
                  <a:srgbClr val="FF0000"/>
                </a:solidFill>
                <a:latin typeface="Times New Roman" panose="02020603050405020304" pitchFamily="18" charset="0"/>
                <a:cs typeface="Times New Roman" panose="02020603050405020304" pitchFamily="18" charset="0"/>
              </a:rPr>
              <a:t> и разной историей вовлеченности</a:t>
            </a:r>
            <a:endParaRPr lang="ru-RU" sz="1900" dirty="0">
              <a:solidFill>
                <a:srgbClr val="FF0000"/>
              </a:solidFill>
              <a:latin typeface="Times New Roman" panose="02020603050405020304" pitchFamily="18" charset="0"/>
              <a:cs typeface="Times New Roman" panose="02020603050405020304" pitchFamily="18" charset="0"/>
            </a:endParaRPr>
          </a:p>
          <a:p>
            <a:pPr marL="442798" indent="-442798" algn="l">
              <a:buFont typeface="Wingdings" pitchFamily="2" charset="2"/>
              <a:buChar char="Ø"/>
            </a:pPr>
            <a:endParaRPr lang="ru-RU" sz="19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25377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cs typeface="Times New Roman" pitchFamily="18" charset="0"/>
                <a:sym typeface="Arial Narrow"/>
              </a:rPr>
              <a:t>Детство сегодня</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3" name="Прямоугольник 2"/>
          <p:cNvSpPr/>
          <p:nvPr/>
        </p:nvSpPr>
        <p:spPr>
          <a:xfrm>
            <a:off x="739573" y="1945052"/>
            <a:ext cx="8522453" cy="3308598"/>
          </a:xfrm>
          <a:prstGeom prst="rect">
            <a:avLst/>
          </a:prstGeom>
        </p:spPr>
        <p:txBody>
          <a:bodyPr wrap="square">
            <a:spAutoFit/>
          </a:bodyPr>
          <a:lstStyle/>
          <a:p>
            <a:pPr algn="just"/>
            <a:r>
              <a:rPr lang="en-GB" sz="1900" b="1" dirty="0" err="1">
                <a:latin typeface="Times New Roman" pitchFamily="18" charset="0"/>
                <a:cs typeface="Times New Roman" pitchFamily="18" charset="0"/>
              </a:rPr>
              <a:t>Новая</a:t>
            </a:r>
            <a:r>
              <a:rPr lang="en-GB" sz="1900" b="1" dirty="0">
                <a:latin typeface="Times New Roman" pitchFamily="18" charset="0"/>
                <a:cs typeface="Times New Roman" pitchFamily="18" charset="0"/>
              </a:rPr>
              <a:t> </a:t>
            </a:r>
            <a:r>
              <a:rPr lang="en-GB" sz="1900" b="1" dirty="0" err="1">
                <a:latin typeface="Times New Roman" pitchFamily="18" charset="0"/>
                <a:cs typeface="Times New Roman" pitchFamily="18" charset="0"/>
              </a:rPr>
              <a:t>социальная</a:t>
            </a:r>
            <a:r>
              <a:rPr lang="en-GB" sz="1900" b="1" dirty="0">
                <a:latin typeface="Times New Roman" pitchFamily="18" charset="0"/>
                <a:cs typeface="Times New Roman" pitchFamily="18" charset="0"/>
              </a:rPr>
              <a:t> </a:t>
            </a:r>
            <a:r>
              <a:rPr lang="en-GB" sz="1900" b="1" dirty="0" err="1">
                <a:latin typeface="Times New Roman" pitchFamily="18" charset="0"/>
                <a:cs typeface="Times New Roman" pitchFamily="18" charset="0"/>
              </a:rPr>
              <a:t>ситуация</a:t>
            </a:r>
            <a:r>
              <a:rPr lang="ru-RU" sz="1900" b="1" dirty="0">
                <a:latin typeface="Times New Roman" pitchFamily="18" charset="0"/>
                <a:cs typeface="Times New Roman" pitchFamily="18" charset="0"/>
              </a:rPr>
              <a:t> </a:t>
            </a:r>
            <a:r>
              <a:rPr lang="ru-RU" sz="1900" b="1" dirty="0" err="1">
                <a:latin typeface="Times New Roman" pitchFamily="18" charset="0"/>
                <a:cs typeface="Times New Roman" pitchFamily="18" charset="0"/>
              </a:rPr>
              <a:t>родительства</a:t>
            </a:r>
            <a:r>
              <a:rPr lang="en-GB" sz="1900" b="1" dirty="0">
                <a:latin typeface="Times New Roman" pitchFamily="18" charset="0"/>
                <a:cs typeface="Times New Roman" pitchFamily="18" charset="0"/>
              </a:rPr>
              <a:t>:</a:t>
            </a:r>
          </a:p>
          <a:p>
            <a:pPr algn="just"/>
            <a:endParaRPr lang="ru-RU" sz="1900" dirty="0" smtClean="0">
              <a:latin typeface="Times New Roman" pitchFamily="18" charset="0"/>
              <a:cs typeface="Times New Roman" pitchFamily="18" charset="0"/>
            </a:endParaRPr>
          </a:p>
          <a:p>
            <a:pPr algn="just"/>
            <a:r>
              <a:rPr lang="ru-RU"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Малодетность</a:t>
            </a:r>
            <a:endParaRPr lang="en-GB" sz="1900" dirty="0">
              <a:latin typeface="Times New Roman" pitchFamily="18" charset="0"/>
              <a:cs typeface="Times New Roman" pitchFamily="18" charset="0"/>
            </a:endParaRPr>
          </a:p>
          <a:p>
            <a:pPr algn="just"/>
            <a:r>
              <a:rPr lang="ru-RU"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Нуклеарная</a:t>
            </a:r>
            <a:r>
              <a:rPr lang="en-GB" sz="1900" dirty="0" smtClean="0">
                <a:latin typeface="Times New Roman" pitchFamily="18" charset="0"/>
                <a:cs typeface="Times New Roman" pitchFamily="18" charset="0"/>
              </a:rPr>
              <a:t> </a:t>
            </a:r>
            <a:r>
              <a:rPr lang="en-GB" sz="1900" dirty="0" err="1">
                <a:latin typeface="Times New Roman" pitchFamily="18" charset="0"/>
                <a:cs typeface="Times New Roman" pitchFamily="18" charset="0"/>
              </a:rPr>
              <a:t>семья</a:t>
            </a:r>
            <a:r>
              <a:rPr lang="en-GB" sz="1900" dirty="0">
                <a:latin typeface="Times New Roman" pitchFamily="18" charset="0"/>
                <a:cs typeface="Times New Roman" pitchFamily="18" charset="0"/>
              </a:rPr>
              <a:t>, </a:t>
            </a:r>
            <a:r>
              <a:rPr lang="en-GB" sz="1900" dirty="0" err="1">
                <a:latin typeface="Times New Roman" pitchFamily="18" charset="0"/>
                <a:cs typeface="Times New Roman" pitchFamily="18" charset="0"/>
              </a:rPr>
              <a:t>разводы</a:t>
            </a:r>
            <a:r>
              <a:rPr lang="en-GB" sz="1900" dirty="0">
                <a:latin typeface="Times New Roman" pitchFamily="18" charset="0"/>
                <a:cs typeface="Times New Roman" pitchFamily="18" charset="0"/>
              </a:rPr>
              <a:t>, </a:t>
            </a:r>
            <a:r>
              <a:rPr lang="en-GB" sz="1900" dirty="0" err="1">
                <a:latin typeface="Times New Roman" pitchFamily="18" charset="0"/>
                <a:cs typeface="Times New Roman" pitchFamily="18" charset="0"/>
              </a:rPr>
              <a:t>повторные</a:t>
            </a:r>
            <a:r>
              <a:rPr lang="en-GB" sz="1900" dirty="0">
                <a:latin typeface="Times New Roman" pitchFamily="18" charset="0"/>
                <a:cs typeface="Times New Roman" pitchFamily="18" charset="0"/>
              </a:rPr>
              <a:t> </a:t>
            </a:r>
            <a:r>
              <a:rPr lang="en-GB" sz="1900" dirty="0" err="1">
                <a:latin typeface="Times New Roman" pitchFamily="18" charset="0"/>
                <a:cs typeface="Times New Roman" pitchFamily="18" charset="0"/>
              </a:rPr>
              <a:t>браки</a:t>
            </a:r>
            <a:endParaRPr lang="en-GB" sz="1900" dirty="0">
              <a:latin typeface="Times New Roman" pitchFamily="18" charset="0"/>
              <a:cs typeface="Times New Roman" pitchFamily="18" charset="0"/>
            </a:endParaRPr>
          </a:p>
          <a:p>
            <a:pPr algn="just">
              <a:defRPr/>
            </a:pPr>
            <a:r>
              <a:rPr lang="ru-RU"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Разрыв</a:t>
            </a:r>
            <a:r>
              <a:rPr lang="en-GB" sz="1900" dirty="0" smtClean="0">
                <a:latin typeface="Times New Roman" pitchFamily="18" charset="0"/>
                <a:cs typeface="Times New Roman" pitchFamily="18" charset="0"/>
              </a:rPr>
              <a:t> </a:t>
            </a:r>
            <a:r>
              <a:rPr lang="en-GB" sz="1900" dirty="0" err="1">
                <a:latin typeface="Times New Roman" pitchFamily="18" charset="0"/>
                <a:cs typeface="Times New Roman" pitchFamily="18" charset="0"/>
              </a:rPr>
              <a:t>поколений</a:t>
            </a:r>
            <a:endParaRPr lang="en-GB" sz="1900" dirty="0">
              <a:latin typeface="Times New Roman" pitchFamily="18" charset="0"/>
              <a:cs typeface="Times New Roman" pitchFamily="18" charset="0"/>
            </a:endParaRPr>
          </a:p>
          <a:p>
            <a:pPr algn="just">
              <a:defRPr/>
            </a:pPr>
            <a:r>
              <a:rPr lang="ru-RU"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Рост</a:t>
            </a:r>
            <a:r>
              <a:rPr lang="en-GB" sz="1900" dirty="0" smtClean="0">
                <a:latin typeface="Times New Roman" pitchFamily="18" charset="0"/>
                <a:cs typeface="Times New Roman" pitchFamily="18" charset="0"/>
              </a:rPr>
              <a:t> </a:t>
            </a:r>
            <a:r>
              <a:rPr lang="en-GB" sz="1900" dirty="0" err="1">
                <a:latin typeface="Times New Roman" pitchFamily="18" charset="0"/>
                <a:cs typeface="Times New Roman" pitchFamily="18" charset="0"/>
              </a:rPr>
              <a:t>образованности</a:t>
            </a:r>
            <a:endParaRPr lang="ru-RU" sz="1900" dirty="0">
              <a:latin typeface="Times New Roman" pitchFamily="18" charset="0"/>
              <a:cs typeface="Times New Roman" pitchFamily="18" charset="0"/>
            </a:endParaRPr>
          </a:p>
          <a:p>
            <a:pPr algn="just">
              <a:defRPr/>
            </a:pPr>
            <a:r>
              <a:rPr lang="ru-RU" sz="1900" dirty="0" smtClean="0">
                <a:latin typeface="Times New Roman" pitchFamily="18" charset="0"/>
                <a:cs typeface="Times New Roman" pitchFamily="18" charset="0"/>
              </a:rPr>
              <a:t>- Доступ </a:t>
            </a:r>
            <a:r>
              <a:rPr lang="ru-RU" sz="1900" dirty="0">
                <a:latin typeface="Times New Roman" pitchFamily="18" charset="0"/>
                <a:cs typeface="Times New Roman" pitchFamily="18" charset="0"/>
              </a:rPr>
              <a:t>к </a:t>
            </a:r>
            <a:r>
              <a:rPr lang="en-US" sz="1900" dirty="0">
                <a:latin typeface="Times New Roman" pitchFamily="18" charset="0"/>
                <a:cs typeface="Times New Roman" pitchFamily="18" charset="0"/>
              </a:rPr>
              <a:t>IT</a:t>
            </a:r>
            <a:endParaRPr lang="ru-RU" sz="1900" dirty="0">
              <a:latin typeface="Times New Roman" pitchFamily="18" charset="0"/>
              <a:cs typeface="Times New Roman" pitchFamily="18" charset="0"/>
            </a:endParaRPr>
          </a:p>
          <a:p>
            <a:pPr algn="just">
              <a:defRPr/>
            </a:pPr>
            <a:endParaRPr lang="en-GB" sz="1900" dirty="0">
              <a:latin typeface="Times New Roman" pitchFamily="18" charset="0"/>
              <a:cs typeface="Times New Roman" pitchFamily="18" charset="0"/>
            </a:endParaRPr>
          </a:p>
          <a:p>
            <a:pPr algn="just">
              <a:defRPr/>
            </a:pPr>
            <a:r>
              <a:rPr lang="en-GB" sz="1900" b="1" dirty="0" err="1">
                <a:latin typeface="Times New Roman" pitchFamily="18" charset="0"/>
                <a:cs typeface="Times New Roman" pitchFamily="18" charset="0"/>
              </a:rPr>
              <a:t>Бум</a:t>
            </a:r>
            <a:r>
              <a:rPr lang="en-GB" sz="1900" b="1" dirty="0">
                <a:latin typeface="Times New Roman" pitchFamily="18" charset="0"/>
                <a:cs typeface="Times New Roman" pitchFamily="18" charset="0"/>
              </a:rPr>
              <a:t> </a:t>
            </a:r>
            <a:r>
              <a:rPr lang="en-GB" sz="1900" b="1" dirty="0" err="1">
                <a:latin typeface="Times New Roman" pitchFamily="18" charset="0"/>
                <a:cs typeface="Times New Roman" pitchFamily="18" charset="0"/>
              </a:rPr>
              <a:t>родительства</a:t>
            </a:r>
            <a:r>
              <a:rPr lang="en-GB" sz="1900" b="1" dirty="0" smtClean="0">
                <a:latin typeface="Times New Roman" pitchFamily="18" charset="0"/>
                <a:cs typeface="Times New Roman" pitchFamily="18" charset="0"/>
              </a:rPr>
              <a:t>:</a:t>
            </a:r>
            <a:endParaRPr lang="ru-RU" sz="1900" b="1" dirty="0" smtClean="0">
              <a:latin typeface="Times New Roman" pitchFamily="18" charset="0"/>
              <a:cs typeface="Times New Roman" pitchFamily="18" charset="0"/>
            </a:endParaRPr>
          </a:p>
          <a:p>
            <a:pPr algn="just">
              <a:defRPr/>
            </a:pPr>
            <a:endParaRPr lang="en-GB" sz="1900" dirty="0">
              <a:latin typeface="Times New Roman" pitchFamily="18" charset="0"/>
              <a:cs typeface="Times New Roman" pitchFamily="18" charset="0"/>
            </a:endParaRPr>
          </a:p>
          <a:p>
            <a:pPr algn="just">
              <a:defRPr/>
            </a:pPr>
            <a:r>
              <a:rPr lang="en-GB" sz="1900" dirty="0" err="1">
                <a:latin typeface="Times New Roman" pitchFamily="18" charset="0"/>
                <a:cs typeface="Times New Roman" pitchFamily="18" charset="0"/>
              </a:rPr>
              <a:t>Появление</a:t>
            </a:r>
            <a:r>
              <a:rPr lang="en-GB" sz="1900" dirty="0">
                <a:latin typeface="Times New Roman" pitchFamily="18" charset="0"/>
                <a:cs typeface="Times New Roman" pitchFamily="18" charset="0"/>
              </a:rPr>
              <a:t> </a:t>
            </a:r>
            <a:r>
              <a:rPr lang="ru-RU" sz="1900" dirty="0">
                <a:latin typeface="Times New Roman" pitchFamily="18" charset="0"/>
                <a:cs typeface="Times New Roman" pitchFamily="18" charset="0"/>
              </a:rPr>
              <a:t>разнообразных </a:t>
            </a:r>
            <a:r>
              <a:rPr lang="en-GB" sz="1900" dirty="0" err="1">
                <a:latin typeface="Times New Roman" pitchFamily="18" charset="0"/>
                <a:cs typeface="Times New Roman" pitchFamily="18" charset="0"/>
              </a:rPr>
              <a:t>теоретически</a:t>
            </a:r>
            <a:r>
              <a:rPr lang="en-GB" sz="1900" dirty="0">
                <a:latin typeface="Times New Roman" pitchFamily="18" charset="0"/>
                <a:cs typeface="Times New Roman" pitchFamily="18" charset="0"/>
              </a:rPr>
              <a:t> </a:t>
            </a:r>
            <a:r>
              <a:rPr lang="ru-RU" sz="1900" dirty="0" smtClean="0">
                <a:latin typeface="Times New Roman" pitchFamily="18" charset="0"/>
                <a:cs typeface="Times New Roman" pitchFamily="18" charset="0"/>
              </a:rPr>
              <a:t>обоснованных</a:t>
            </a:r>
            <a:r>
              <a:rPr lang="en-GB" sz="1900" dirty="0" smtClean="0">
                <a:latin typeface="Times New Roman" pitchFamily="18" charset="0"/>
                <a:cs typeface="Times New Roman" pitchFamily="18" charset="0"/>
              </a:rPr>
              <a:t> </a:t>
            </a:r>
            <a:r>
              <a:rPr lang="en-GB" sz="1900" dirty="0" err="1">
                <a:latin typeface="Times New Roman" pitchFamily="18" charset="0"/>
                <a:cs typeface="Times New Roman" pitchFamily="18" charset="0"/>
              </a:rPr>
              <a:t>моделей</a:t>
            </a:r>
            <a:r>
              <a:rPr lang="en-GB" sz="1900" dirty="0">
                <a:latin typeface="Times New Roman" pitchFamily="18" charset="0"/>
                <a:cs typeface="Times New Roman" pitchFamily="18" charset="0"/>
              </a:rPr>
              <a:t> </a:t>
            </a:r>
            <a:r>
              <a:rPr lang="en-GB" sz="1900" dirty="0" err="1">
                <a:latin typeface="Times New Roman" pitchFamily="18" charset="0"/>
                <a:cs typeface="Times New Roman" pitchFamily="18" charset="0"/>
              </a:rPr>
              <a:t>родительства</a:t>
            </a: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427199610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22626"/>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Разный состав семьи – разная вовлеченность</a:t>
            </a:r>
            <a:endParaRPr sz="2500" dirty="0">
              <a:latin typeface="Times New Roman" pitchFamily="18" charset="0"/>
              <a:ea typeface="Arial Narrow" charset="0"/>
              <a:cs typeface="Times New Roman" pitchFamily="18" charset="0"/>
            </a:endParaRPr>
          </a:p>
        </p:txBody>
      </p:sp>
      <p:graphicFrame>
        <p:nvGraphicFramePr>
          <p:cNvPr id="2" name="Схема 1">
            <a:extLst>
              <a:ext uri="{FF2B5EF4-FFF2-40B4-BE49-F238E27FC236}">
                <a16:creationId xmlns="" xmlns:a16="http://schemas.microsoft.com/office/drawing/2014/main" id="{F7D20FD7-157D-8846-B6B0-1BB6EFE6C962}"/>
              </a:ext>
            </a:extLst>
          </p:cNvPr>
          <p:cNvGraphicFramePr/>
          <p:nvPr>
            <p:extLst>
              <p:ext uri="{D42A27DB-BD31-4B8C-83A1-F6EECF244321}">
                <p14:modId xmlns:p14="http://schemas.microsoft.com/office/powerpoint/2010/main" val="2493700144"/>
              </p:ext>
            </p:extLst>
          </p:nvPr>
        </p:nvGraphicFramePr>
        <p:xfrm>
          <a:off x="599778" y="2111829"/>
          <a:ext cx="8692609" cy="4452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850210494"/>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38891"/>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Развитие ребенка в первом классе</a:t>
            </a:r>
            <a:endParaRPr sz="2500" dirty="0">
              <a:latin typeface="Times New Roman" pitchFamily="18" charset="0"/>
              <a:ea typeface="Arial Narrow" charset="0"/>
              <a:cs typeface="Times New Roman" pitchFamily="18" charset="0"/>
            </a:endParaRPr>
          </a:p>
        </p:txBody>
      </p:sp>
      <p:graphicFrame>
        <p:nvGraphicFramePr>
          <p:cNvPr id="3" name="Схема 2">
            <a:extLst>
              <a:ext uri="{FF2B5EF4-FFF2-40B4-BE49-F238E27FC236}">
                <a16:creationId xmlns="" xmlns:a16="http://schemas.microsoft.com/office/drawing/2014/main" id="{A14A1DD5-4D3A-6149-82AE-F8C0DE727A56}"/>
              </a:ext>
            </a:extLst>
          </p:cNvPr>
          <p:cNvGraphicFramePr/>
          <p:nvPr>
            <p:extLst>
              <p:ext uri="{D42A27DB-BD31-4B8C-83A1-F6EECF244321}">
                <p14:modId xmlns:p14="http://schemas.microsoft.com/office/powerpoint/2010/main" val="1883715841"/>
              </p:ext>
            </p:extLst>
          </p:nvPr>
        </p:nvGraphicFramePr>
        <p:xfrm>
          <a:off x="599778" y="1724173"/>
          <a:ext cx="8678775" cy="4578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104496508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38891"/>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Развитие ребенка в первом классе</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4" name="TextBox 3">
            <a:extLst>
              <a:ext uri="{FF2B5EF4-FFF2-40B4-BE49-F238E27FC236}">
                <a16:creationId xmlns="" xmlns:a16="http://schemas.microsoft.com/office/drawing/2014/main" id="{B3ED2635-81DE-7641-9CEB-CC65367A29C3}"/>
              </a:ext>
            </a:extLst>
          </p:cNvPr>
          <p:cNvSpPr txBox="1"/>
          <p:nvPr/>
        </p:nvSpPr>
        <p:spPr>
          <a:xfrm>
            <a:off x="599778" y="2170722"/>
            <a:ext cx="8664940" cy="21262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60" tIns="39360" rIns="39360" bIns="39360" numCol="1" spcCol="29520" rtlCol="0" anchor="ctr">
            <a:spAutoFit/>
          </a:bodyPr>
          <a:lstStyle/>
          <a:p>
            <a:pPr marL="354239" indent="-354239" algn="l">
              <a:buFont typeface="Wingdings" pitchFamily="2" charset="2"/>
              <a:buChar char="Ø"/>
            </a:pPr>
            <a:r>
              <a:rPr lang="ru-RU" sz="1900" b="1" dirty="0">
                <a:solidFill>
                  <a:srgbClr val="FF0000"/>
                </a:solidFill>
                <a:latin typeface="Times New Roman" pitchFamily="18" charset="0"/>
                <a:cs typeface="Times New Roman" pitchFamily="18" charset="0"/>
              </a:rPr>
              <a:t>Важно верно представлять себе отношение родителя неуспешного ребенка  к школе: возможно, он готов много вложить в успешность ребенка дома, однако ему некомфортно участвовать в ежедневной жизни школы </a:t>
            </a:r>
            <a:endParaRPr lang="ru-RU" sz="1900" b="1" dirty="0">
              <a:solidFill>
                <a:srgbClr val="FF0000"/>
              </a:solidFill>
              <a:latin typeface="Times New Roman" pitchFamily="18" charset="0"/>
              <a:cs typeface="Times New Roman" pitchFamily="18" charset="0"/>
            </a:endParaRPr>
          </a:p>
          <a:p>
            <a:pPr algn="l"/>
            <a:endParaRPr lang="ru-RU" sz="1900" b="1" dirty="0">
              <a:solidFill>
                <a:srgbClr val="FF0000"/>
              </a:solidFill>
              <a:latin typeface="Times New Roman" pitchFamily="18" charset="0"/>
              <a:cs typeface="Times New Roman" pitchFamily="18" charset="0"/>
            </a:endParaRPr>
          </a:p>
          <a:p>
            <a:pPr marL="354239" indent="-354239" algn="l">
              <a:buFont typeface="Wingdings" pitchFamily="2" charset="2"/>
              <a:buChar char="Ø"/>
            </a:pPr>
            <a:r>
              <a:rPr lang="ru-RU" sz="1900" b="1" dirty="0">
                <a:solidFill>
                  <a:srgbClr val="FF0000"/>
                </a:solidFill>
                <a:latin typeface="Times New Roman" pitchFamily="18" charset="0"/>
                <a:cs typeface="Times New Roman" pitchFamily="18" charset="0"/>
              </a:rPr>
              <a:t>Важно приемлемые виды участия, а главное - поддерживать даже минимальные усилия семьи по повышению успехов ребенка в школе</a:t>
            </a:r>
          </a:p>
          <a:p>
            <a:endParaRPr lang="ru-RU" sz="1900" dirty="0"/>
          </a:p>
        </p:txBody>
      </p:sp>
    </p:spTree>
    <p:extLst>
      <p:ext uri="{BB962C8B-B14F-4D97-AF65-F5344CB8AC3E}">
        <p14:creationId xmlns:p14="http://schemas.microsoft.com/office/powerpoint/2010/main" val="3271746095"/>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3966269" y="802083"/>
            <a:ext cx="1" cy="1388675"/>
          </a:xfrm>
          <a:prstGeom prst="line">
            <a:avLst/>
          </a:prstGeom>
          <a:ln w="12700">
            <a:solidFill>
              <a:srgbClr val="FFFFFF"/>
            </a:solidFill>
            <a:miter lim="400000"/>
          </a:ln>
        </p:spPr>
        <p:txBody>
          <a:bodyPr lIns="39360" tIns="39360" rIns="39360" bIns="39360" anchor="ctr"/>
          <a:lstStyle/>
          <a:p>
            <a:pPr>
              <a:defRPr sz="2400"/>
            </a:pPr>
            <a:endParaRPr/>
          </a:p>
        </p:txBody>
      </p:sp>
      <p:sp>
        <p:nvSpPr>
          <p:cNvPr id="117" name="Очень крутой…"/>
          <p:cNvSpPr txBox="1"/>
          <p:nvPr/>
        </p:nvSpPr>
        <p:spPr>
          <a:xfrm>
            <a:off x="3192364" y="1482051"/>
            <a:ext cx="6820048" cy="280114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b"/>
          <a:lstStyle/>
          <a:p>
            <a:pPr algn="l">
              <a:defRPr sz="5000" b="1" cap="all">
                <a:solidFill>
                  <a:srgbClr val="253957"/>
                </a:solidFill>
                <a:latin typeface="+mn-lt"/>
                <a:ea typeface="+mn-ea"/>
                <a:cs typeface="+mn-cs"/>
                <a:sym typeface="Arial Narrow"/>
              </a:defRPr>
            </a:pPr>
            <a:r>
              <a:rPr lang="ru-RU" dirty="0">
                <a:latin typeface="Arial Narrow" charset="0"/>
                <a:ea typeface="Arial Narrow" charset="0"/>
                <a:cs typeface="Arial Narrow" charset="0"/>
              </a:rPr>
              <a:t>Взаимодействие семьи и школы: </a:t>
            </a:r>
            <a:r>
              <a:rPr lang="ru-RU" sz="2500" dirty="0">
                <a:latin typeface="Arial Narrow" charset="0"/>
                <a:ea typeface="Arial Narrow" charset="0"/>
                <a:cs typeface="Arial Narrow" charset="0"/>
              </a:rPr>
              <a:t/>
            </a:r>
            <a:br>
              <a:rPr lang="ru-RU" sz="2500" dirty="0">
                <a:latin typeface="Arial Narrow" charset="0"/>
                <a:ea typeface="Arial Narrow" charset="0"/>
                <a:cs typeface="Arial Narrow" charset="0"/>
              </a:rPr>
            </a:br>
            <a:r>
              <a:rPr lang="ru-RU" sz="2500" dirty="0">
                <a:latin typeface="Arial Narrow" charset="0"/>
                <a:ea typeface="Arial Narrow" charset="0"/>
                <a:cs typeface="Arial Narrow" charset="0"/>
              </a:rPr>
              <a:t>Каналы </a:t>
            </a:r>
            <a:r>
              <a:rPr lang="ru-RU" sz="2500" dirty="0">
                <a:latin typeface="Arial Narrow" charset="0"/>
                <a:ea typeface="Arial Narrow" charset="0"/>
                <a:cs typeface="Arial Narrow" charset="0"/>
              </a:rPr>
              <a:t>коммуникации семьи и школы</a:t>
            </a:r>
            <a:endParaRPr sz="2500" dirty="0">
              <a:latin typeface="Arial Narrow" charset="0"/>
              <a:ea typeface="Arial Narrow" charset="0"/>
              <a:cs typeface="Arial Narrow" charset="0"/>
            </a:endParaRPr>
          </a:p>
        </p:txBody>
      </p:sp>
      <p:sp>
        <p:nvSpPr>
          <p:cNvPr id="118" name="Очень крутой подзаголовок презентации"/>
          <p:cNvSpPr txBox="1"/>
          <p:nvPr/>
        </p:nvSpPr>
        <p:spPr>
          <a:xfrm>
            <a:off x="3956596" y="4789285"/>
            <a:ext cx="5115188" cy="586621"/>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lvl1pPr algn="l">
              <a:defRPr sz="3000">
                <a:solidFill>
                  <a:srgbClr val="253957"/>
                </a:solidFill>
                <a:latin typeface="+mn-lt"/>
                <a:ea typeface="+mn-ea"/>
                <a:cs typeface="+mn-cs"/>
                <a:sym typeface="Arial Narrow"/>
              </a:defRPr>
            </a:lvl1pPr>
          </a:lstStyle>
          <a:p>
            <a:r>
              <a:rPr lang="ru-RU" dirty="0" err="1">
                <a:latin typeface="Arial Narrow" charset="0"/>
                <a:ea typeface="Arial Narrow" charset="0"/>
                <a:cs typeface="Arial Narrow" charset="0"/>
              </a:rPr>
              <a:t>Любицкая</a:t>
            </a:r>
            <a:r>
              <a:rPr lang="ru-RU" dirty="0">
                <a:latin typeface="Arial Narrow" charset="0"/>
                <a:ea typeface="Arial Narrow" charset="0"/>
                <a:cs typeface="Arial Narrow" charset="0"/>
              </a:rPr>
              <a:t> Кристина Александровна</a:t>
            </a:r>
          </a:p>
          <a:p>
            <a:endParaRPr lang="en-US" dirty="0">
              <a:latin typeface="Arial Narrow" charset="0"/>
              <a:ea typeface="Arial Narrow" charset="0"/>
              <a:cs typeface="Arial Narrow" charset="0"/>
            </a:endParaRPr>
          </a:p>
          <a:p>
            <a:endParaRPr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3956596" y="389132"/>
            <a:ext cx="5115187" cy="1464483"/>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extLst/>
          </a:blip>
          <a:stretch>
            <a:fillRect/>
          </a:stretch>
        </p:blipFill>
        <p:spPr>
          <a:xfrm>
            <a:off x="737571" y="665369"/>
            <a:ext cx="1482066" cy="1322774"/>
          </a:xfrm>
          <a:prstGeom prst="rect">
            <a:avLst/>
          </a:prstGeom>
          <a:ln w="12700">
            <a:miter lim="400000"/>
          </a:ln>
        </p:spPr>
      </p:pic>
    </p:spTree>
    <p:extLst>
      <p:ext uri="{BB962C8B-B14F-4D97-AF65-F5344CB8AC3E}">
        <p14:creationId xmlns:p14="http://schemas.microsoft.com/office/powerpoint/2010/main" val="3926018810"/>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99777" y="1267130"/>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cs typeface="Times New Roman" pitchFamily="18" charset="0"/>
                <a:sym typeface="Arial Narrow"/>
              </a:rPr>
              <a:t>Каналы коммуникации</a:t>
            </a:r>
            <a:r>
              <a:rPr lang="en-US" sz="2500" b="1" cap="all" dirty="0">
                <a:solidFill>
                  <a:srgbClr val="253957"/>
                </a:solidFill>
                <a:latin typeface="Times New Roman" pitchFamily="18" charset="0"/>
                <a:cs typeface="Times New Roman" pitchFamily="18" charset="0"/>
                <a:sym typeface="Arial Narrow"/>
              </a:rPr>
              <a:t> </a:t>
            </a:r>
            <a:r>
              <a:rPr lang="ru-RU" sz="2500" b="1" cap="all" dirty="0">
                <a:solidFill>
                  <a:srgbClr val="253957"/>
                </a:solidFill>
                <a:latin typeface="Times New Roman" pitchFamily="18" charset="0"/>
                <a:cs typeface="Times New Roman" pitchFamily="18" charset="0"/>
                <a:sym typeface="Arial Narrow"/>
              </a:rPr>
              <a:t>семьи и школы</a:t>
            </a:r>
            <a:endParaRPr sz="2500" dirty="0">
              <a:latin typeface="Times New Roman" pitchFamily="18" charset="0"/>
              <a:ea typeface="Arial Narrow" charset="0"/>
              <a:cs typeface="Times New Roman" pitchFamily="18" charset="0"/>
            </a:endParaRPr>
          </a:p>
        </p:txBody>
      </p:sp>
      <p:graphicFrame>
        <p:nvGraphicFramePr>
          <p:cNvPr id="2" name="Схема 1">
            <a:extLst>
              <a:ext uri="{FF2B5EF4-FFF2-40B4-BE49-F238E27FC236}">
                <a16:creationId xmlns="" xmlns:a16="http://schemas.microsoft.com/office/drawing/2014/main" id="{357EABAF-7851-CC40-B76D-339157F2F756}"/>
              </a:ext>
            </a:extLst>
          </p:cNvPr>
          <p:cNvGraphicFramePr/>
          <p:nvPr>
            <p:extLst>
              <p:ext uri="{D42A27DB-BD31-4B8C-83A1-F6EECF244321}">
                <p14:modId xmlns:p14="http://schemas.microsoft.com/office/powerpoint/2010/main" val="2303716648"/>
              </p:ext>
            </p:extLst>
          </p:nvPr>
        </p:nvGraphicFramePr>
        <p:xfrm>
          <a:off x="613613" y="2384923"/>
          <a:ext cx="8678775" cy="2634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7">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112142288"/>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85940" y="1373628"/>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ea typeface="Arial Narrow" charset="0"/>
                <a:cs typeface="Times New Roman" pitchFamily="18" charset="0"/>
                <a:sym typeface="Arial Narrow"/>
              </a:rPr>
              <a:t>Каналы коммуникации</a:t>
            </a:r>
            <a:endParaRPr sz="2500" dirty="0">
              <a:latin typeface="Times New Roman" pitchFamily="18" charset="0"/>
              <a:ea typeface="Arial Narrow" charset="0"/>
              <a:cs typeface="Times New Roman" pitchFamily="18"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89234" y="2032143"/>
            <a:ext cx="8678775" cy="2884326"/>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marL="354239" indent="-354239" algn="l">
              <a:buFont typeface="Arial" pitchFamily="34" charset="0"/>
              <a:buChar char="•"/>
            </a:pPr>
            <a:endParaRPr lang="ru-RU" sz="2200" b="1" dirty="0">
              <a:solidFill>
                <a:srgbClr val="0070C0"/>
              </a:solidFill>
              <a:latin typeface="Times New Roman" pitchFamily="18"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B5BAB49E-A91C-8B49-BC99-4D5A2E24ADFD}"/>
              </a:ext>
            </a:extLst>
          </p:cNvPr>
          <p:cNvSpPr txBox="1"/>
          <p:nvPr/>
        </p:nvSpPr>
        <p:spPr>
          <a:xfrm>
            <a:off x="585940" y="1858909"/>
            <a:ext cx="8678775" cy="2634875"/>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r>
              <a:rPr lang="ru-RU" sz="1900" dirty="0">
                <a:latin typeface="Times New Roman" panose="02020603050405020304" pitchFamily="18" charset="0"/>
                <a:cs typeface="Times New Roman" panose="02020603050405020304" pitchFamily="18" charset="0"/>
              </a:rPr>
              <a:t>Наиболее распространенными и  эффективными каналами общения со  школой для родителей являются</a:t>
            </a:r>
            <a:r>
              <a:rPr lang="ru-RU" sz="1900" dirty="0" smtClean="0">
                <a:latin typeface="Times New Roman" panose="02020603050405020304" pitchFamily="18" charset="0"/>
                <a:cs typeface="Times New Roman" panose="02020603050405020304" pitchFamily="18" charset="0"/>
              </a:rPr>
              <a:t>:</a:t>
            </a:r>
          </a:p>
          <a:p>
            <a:pPr algn="l"/>
            <a:endParaRPr lang="ru-RU" sz="1900" dirty="0">
              <a:latin typeface="Times New Roman" panose="02020603050405020304" pitchFamily="18" charset="0"/>
              <a:cs typeface="Times New Roman" panose="02020603050405020304" pitchFamily="18" charset="0"/>
            </a:endParaRPr>
          </a:p>
          <a:p>
            <a:pPr marL="354239" indent="-354239" algn="l">
              <a:buFont typeface="Arial" panose="020B0604020202020204" pitchFamily="34" charset="0"/>
              <a:buChar char="•"/>
            </a:pPr>
            <a:r>
              <a:rPr lang="ru-RU" sz="1900" dirty="0">
                <a:latin typeface="Times New Roman" panose="02020603050405020304" pitchFamily="18" charset="0"/>
                <a:cs typeface="Times New Roman" panose="02020603050405020304" pitchFamily="18" charset="0"/>
              </a:rPr>
              <a:t>личные контакты с педагогом </a:t>
            </a:r>
          </a:p>
          <a:p>
            <a:pPr marL="354239" indent="-354239" algn="l">
              <a:buFont typeface="Arial" panose="020B0604020202020204" pitchFamily="34" charset="0"/>
              <a:buChar char="•"/>
            </a:pPr>
            <a:r>
              <a:rPr lang="ru-RU" sz="1900" dirty="0">
                <a:latin typeface="Times New Roman" panose="02020603050405020304" pitchFamily="18" charset="0"/>
                <a:cs typeface="Times New Roman" panose="02020603050405020304" pitchFamily="18" charset="0"/>
              </a:rPr>
              <a:t>телефонный звонок</a:t>
            </a:r>
          </a:p>
          <a:p>
            <a:pPr marL="354239" indent="-354239" algn="l">
              <a:buFont typeface="Arial" panose="020B0604020202020204" pitchFamily="34" charset="0"/>
              <a:buChar char="•"/>
            </a:pPr>
            <a:r>
              <a:rPr lang="ru-RU" sz="1900" dirty="0">
                <a:latin typeface="Times New Roman" panose="02020603050405020304" pitchFamily="18" charset="0"/>
                <a:cs typeface="Times New Roman" panose="02020603050405020304" pitchFamily="18" charset="0"/>
              </a:rPr>
              <a:t>электронная </a:t>
            </a:r>
            <a:r>
              <a:rPr lang="ru-RU" sz="1900" dirty="0" smtClean="0">
                <a:latin typeface="Times New Roman" panose="02020603050405020304" pitchFamily="18" charset="0"/>
                <a:cs typeface="Times New Roman" panose="02020603050405020304" pitchFamily="18" charset="0"/>
              </a:rPr>
              <a:t>почта</a:t>
            </a:r>
          </a:p>
          <a:p>
            <a:pPr algn="l"/>
            <a:endParaRPr lang="ru-RU" sz="1900" dirty="0">
              <a:latin typeface="Times New Roman" panose="02020603050405020304" pitchFamily="18" charset="0"/>
              <a:cs typeface="Times New Roman" panose="02020603050405020304" pitchFamily="18" charset="0"/>
            </a:endParaRPr>
          </a:p>
          <a:p>
            <a:pPr algn="l"/>
            <a:r>
              <a:rPr lang="ru-RU" sz="1900" dirty="0">
                <a:latin typeface="Times New Roman" panose="02020603050405020304" pitchFamily="18" charset="0"/>
                <a:cs typeface="Times New Roman" panose="02020603050405020304" pitchFamily="18" charset="0"/>
              </a:rPr>
              <a:t>Дневник, электронный журнал, сайт организации, родительские собрания —больше подходят для передачи и получения формальной информации. </a:t>
            </a:r>
          </a:p>
          <a:p>
            <a:pPr marL="398518" indent="-398518" algn="l">
              <a:buAutoNum type="arabicPeriod"/>
            </a:pPr>
            <a:endParaRPr lang="ru-RU" sz="1900" b="1" dirty="0">
              <a:solidFill>
                <a:srgbClr val="0070C0"/>
              </a:solidFill>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39464749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585940" y="1373628"/>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a:solidFill>
                  <a:srgbClr val="253957"/>
                </a:solidFill>
                <a:latin typeface="Times New Roman" pitchFamily="18" charset="0"/>
                <a:ea typeface="Arial Narrow" charset="0"/>
                <a:cs typeface="Times New Roman" pitchFamily="18" charset="0"/>
                <a:sym typeface="Arial Narrow"/>
              </a:rPr>
              <a:t>Особенности коммуникации</a:t>
            </a:r>
            <a:endParaRPr sz="2500" dirty="0">
              <a:latin typeface="Times New Roman" pitchFamily="18" charset="0"/>
              <a:ea typeface="Arial Narrow" charset="0"/>
              <a:cs typeface="Times New Roman" pitchFamily="18"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489234" y="2032143"/>
            <a:ext cx="8678775" cy="2884326"/>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marL="354239" indent="-354239" algn="l">
              <a:buFont typeface="Arial" pitchFamily="34" charset="0"/>
              <a:buChar char="•"/>
            </a:pPr>
            <a:endParaRPr lang="ru-RU" sz="2200" b="1" dirty="0">
              <a:solidFill>
                <a:srgbClr val="0070C0"/>
              </a:solidFill>
              <a:latin typeface="Times New Roman" pitchFamily="18"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2" name="Прямоугольник 1"/>
          <p:cNvSpPr/>
          <p:nvPr/>
        </p:nvSpPr>
        <p:spPr>
          <a:xfrm>
            <a:off x="676080" y="1858910"/>
            <a:ext cx="8630144" cy="3893374"/>
          </a:xfrm>
          <a:prstGeom prst="rect">
            <a:avLst/>
          </a:prstGeom>
        </p:spPr>
        <p:txBody>
          <a:bodyPr wrap="square">
            <a:spAutoFit/>
          </a:bodyPr>
          <a:lstStyle/>
          <a:p>
            <a:pPr lvl="0" algn="just"/>
            <a:r>
              <a:rPr lang="ru-RU" sz="1900" dirty="0" smtClean="0">
                <a:latin typeface="Times New Roman" pitchFamily="18" charset="0"/>
                <a:cs typeface="Times New Roman" pitchFamily="18" charset="0"/>
              </a:rPr>
              <a:t>- Чем </a:t>
            </a:r>
            <a:r>
              <a:rPr lang="ru-RU" sz="1900" dirty="0">
                <a:latin typeface="Times New Roman" pitchFamily="18" charset="0"/>
                <a:cs typeface="Times New Roman" pitchFamily="18" charset="0"/>
              </a:rPr>
              <a:t>старше ребенок, тем реже родители считают, что учителя прислушиваются к их словам. Они меньше обсуждают с педагогами его отношения с одноклассниками.</a:t>
            </a:r>
          </a:p>
          <a:p>
            <a:pPr algn="just"/>
            <a:r>
              <a:rPr lang="ru-RU" sz="1900" dirty="0" smtClean="0">
                <a:latin typeface="Times New Roman" pitchFamily="18" charset="0"/>
                <a:cs typeface="Times New Roman" pitchFamily="18" charset="0"/>
              </a:rPr>
              <a:t>- По </a:t>
            </a:r>
            <a:r>
              <a:rPr lang="ru-RU" sz="1900" dirty="0">
                <a:latin typeface="Times New Roman" pitchFamily="18" charset="0"/>
                <a:cs typeface="Times New Roman" pitchFamily="18" charset="0"/>
              </a:rPr>
              <a:t>мере взросления подростка родители все реже говорят с учителями о его учебе</a:t>
            </a:r>
          </a:p>
          <a:p>
            <a:pPr lvl="0" algn="just"/>
            <a:r>
              <a:rPr lang="ru-RU" sz="1900" dirty="0" smtClean="0">
                <a:latin typeface="Times New Roman" pitchFamily="18" charset="0"/>
                <a:cs typeface="Times New Roman" pitchFamily="18" charset="0"/>
              </a:rPr>
              <a:t>- Вовлеченность </a:t>
            </a:r>
            <a:r>
              <a:rPr lang="ru-RU" sz="1900" dirty="0">
                <a:latin typeface="Times New Roman" pitchFamily="18" charset="0"/>
                <a:cs typeface="Times New Roman" pitchFamily="18" charset="0"/>
              </a:rPr>
              <a:t>в образование детей и общение со школой максимальны у родителей второклассников. Затем интенсивность этих контактов начинает снижаться. </a:t>
            </a:r>
          </a:p>
          <a:p>
            <a:pPr algn="just"/>
            <a:r>
              <a:rPr lang="ru-RU" sz="1900" dirty="0" smtClean="0">
                <a:latin typeface="Times New Roman" pitchFamily="18" charset="0"/>
                <a:cs typeface="Times New Roman" pitchFamily="18" charset="0"/>
              </a:rPr>
              <a:t>- Пики </a:t>
            </a:r>
            <a:r>
              <a:rPr lang="ru-RU" sz="1900" dirty="0">
                <a:latin typeface="Times New Roman" pitchFamily="18" charset="0"/>
                <a:cs typeface="Times New Roman" pitchFamily="18" charset="0"/>
              </a:rPr>
              <a:t>участия родителей в школьной жизни приходятся на переломные моменты: 4-й класс (накануне перехода на среднюю ступень) и 9-й класс (сдача ОГЭ, выбор дальнейшей образовательной траектории). </a:t>
            </a:r>
          </a:p>
          <a:p>
            <a:pPr algn="just"/>
            <a:r>
              <a:rPr lang="ru-RU" sz="1900" dirty="0" smtClean="0">
                <a:latin typeface="Times New Roman" pitchFamily="18" charset="0"/>
                <a:cs typeface="Times New Roman" pitchFamily="18" charset="0"/>
              </a:rPr>
              <a:t>- Удовлетворенность </a:t>
            </a:r>
            <a:r>
              <a:rPr lang="ru-RU" sz="1900" dirty="0">
                <a:latin typeface="Times New Roman" pitchFamily="18" charset="0"/>
                <a:cs typeface="Times New Roman" pitchFamily="18" charset="0"/>
              </a:rPr>
              <a:t>общением со школой снижается уже у родителей второклассников.</a:t>
            </a: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142716767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0985" y="3333715"/>
            <a:ext cx="8706447"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defRPr sz="5000" b="1" cap="all">
                <a:solidFill>
                  <a:srgbClr val="253957"/>
                </a:solidFill>
                <a:latin typeface="+mn-lt"/>
                <a:ea typeface="+mn-ea"/>
                <a:cs typeface="+mn-cs"/>
                <a:sym typeface="Arial Narrow"/>
              </a:defRPr>
            </a:pPr>
            <a:r>
              <a:rPr lang="ru-RU" sz="2500" b="1" cap="all" dirty="0">
                <a:solidFill>
                  <a:srgbClr val="253957"/>
                </a:solidFill>
                <a:latin typeface="Times New Roman" panose="02020603050405020304" pitchFamily="18" charset="0"/>
                <a:cs typeface="Times New Roman" panose="02020603050405020304" pitchFamily="18" charset="0"/>
                <a:sym typeface="Arial Narrow"/>
              </a:rPr>
              <a:t>Спасибо за внимание</a:t>
            </a:r>
            <a:r>
              <a:rPr lang="ru-RU" sz="2500" b="1" cap="all" dirty="0" smtClean="0">
                <a:solidFill>
                  <a:srgbClr val="253957"/>
                </a:solidFill>
                <a:latin typeface="Times New Roman" panose="02020603050405020304" pitchFamily="18" charset="0"/>
                <a:cs typeface="Times New Roman" panose="02020603050405020304" pitchFamily="18" charset="0"/>
                <a:sym typeface="Arial Narrow"/>
              </a:rPr>
              <a:t>!</a:t>
            </a:r>
          </a:p>
          <a:p>
            <a:endParaRPr lang="ru-RU" sz="2400" dirty="0" smtClean="0">
              <a:hlinkClick r:id="rId2"/>
            </a:endParaRPr>
          </a:p>
          <a:p>
            <a:r>
              <a:rPr lang="ru-RU" sz="2400" dirty="0">
                <a:solidFill>
                  <a:schemeClr val="tx1"/>
                </a:solidFill>
                <a:latin typeface="Times New Roman" pitchFamily="18" charset="0"/>
                <a:cs typeface="Times New Roman" pitchFamily="18" charset="0"/>
                <a:hlinkClick r:id="rId2"/>
              </a:rPr>
              <a:t>Сайт:</a:t>
            </a:r>
            <a:r>
              <a:rPr lang="ru-RU" sz="2400" dirty="0" smtClean="0">
                <a:hlinkClick r:id="rId2"/>
              </a:rPr>
              <a:t> </a:t>
            </a:r>
            <a:r>
              <a:rPr lang="en-US" sz="2400" dirty="0" smtClean="0">
                <a:latin typeface="Times New Roman" pitchFamily="18" charset="0"/>
                <a:cs typeface="Times New Roman" pitchFamily="18" charset="0"/>
                <a:hlinkClick r:id="rId2"/>
              </a:rPr>
              <a:t>https</a:t>
            </a:r>
            <a:r>
              <a:rPr lang="en-US" sz="2400" dirty="0">
                <a:latin typeface="Times New Roman" pitchFamily="18" charset="0"/>
                <a:cs typeface="Times New Roman" pitchFamily="18" charset="0"/>
                <a:hlinkClick r:id="rId2"/>
              </a:rPr>
              <a:t>://ioe.hse.ru/modernchildhood/</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Facebook: </a:t>
            </a:r>
            <a:r>
              <a:rPr lang="ru-RU" sz="2400" dirty="0">
                <a:latin typeface="Times New Roman" pitchFamily="18" charset="0"/>
                <a:cs typeface="Times New Roman" pitchFamily="18" charset="0"/>
              </a:rPr>
              <a:t>Центр исследований современного детства</a:t>
            </a:r>
          </a:p>
          <a:p>
            <a:pPr>
              <a:defRPr sz="5000" b="1" cap="all">
                <a:solidFill>
                  <a:srgbClr val="253957"/>
                </a:solidFill>
                <a:latin typeface="+mn-lt"/>
                <a:ea typeface="+mn-ea"/>
                <a:cs typeface="+mn-cs"/>
                <a:sym typeface="Arial Narrow"/>
              </a:defRPr>
            </a:pPr>
            <a:endParaRPr lang="ru-RU" sz="2500" b="1" cap="all" dirty="0" smtClean="0">
              <a:solidFill>
                <a:srgbClr val="253957"/>
              </a:solidFill>
              <a:latin typeface="Times New Roman" panose="02020603050405020304" pitchFamily="18" charset="0"/>
              <a:cs typeface="Times New Roman" panose="02020603050405020304" pitchFamily="18" charset="0"/>
              <a:sym typeface="Arial Narrow"/>
            </a:endParaRPr>
          </a:p>
          <a:p>
            <a:pPr>
              <a:defRPr sz="5000" b="1" cap="all">
                <a:solidFill>
                  <a:srgbClr val="253957"/>
                </a:solidFill>
                <a:latin typeface="+mn-lt"/>
                <a:ea typeface="+mn-ea"/>
                <a:cs typeface="+mn-cs"/>
                <a:sym typeface="Arial Narrow"/>
              </a:defRPr>
            </a:pPr>
            <a:r>
              <a:rPr lang="ru-RU" sz="2500" b="1" cap="all" dirty="0">
                <a:solidFill>
                  <a:srgbClr val="253957"/>
                </a:solidFill>
                <a:latin typeface="Times New Roman" panose="02020603050405020304" pitchFamily="18" charset="0"/>
                <a:cs typeface="Times New Roman" panose="02020603050405020304" pitchFamily="18" charset="0"/>
                <a:sym typeface="Arial Narrow"/>
              </a:rPr>
              <a:t/>
            </a:r>
            <a:br>
              <a:rPr lang="ru-RU" sz="2500" b="1" cap="all" dirty="0">
                <a:solidFill>
                  <a:srgbClr val="253957"/>
                </a:solidFill>
                <a:latin typeface="Times New Roman" panose="02020603050405020304" pitchFamily="18" charset="0"/>
                <a:cs typeface="Times New Roman" panose="02020603050405020304" pitchFamily="18" charset="0"/>
                <a:sym typeface="Arial Narrow"/>
              </a:rPr>
            </a:br>
            <a:endParaRPr sz="2500" dirty="0">
              <a:latin typeface="Times New Roman" pitchFamily="18" charset="0"/>
              <a:ea typeface="Arial Narrow" charset="0"/>
              <a:cs typeface="Times New Roman" pitchFamily="18" charset="0"/>
            </a:endParaRP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599775" y="2048827"/>
            <a:ext cx="8706446" cy="3917633"/>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just"/>
            <a:endParaRPr lang="ru-RU" u="sng" dirty="0">
              <a:latin typeface="Times New Roman" panose="02020603050405020304" pitchFamily="18" charset="0"/>
              <a:cs typeface="Times New Roman" panose="02020603050405020304"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3">
            <a:extLst/>
          </a:blip>
          <a:stretch>
            <a:fillRect/>
          </a:stretch>
        </p:blipFill>
        <p:spPr>
          <a:xfrm>
            <a:off x="613612" y="293090"/>
            <a:ext cx="649772" cy="599790"/>
          </a:xfrm>
          <a:prstGeom prst="rect">
            <a:avLst/>
          </a:prstGeom>
          <a:ln w="12700">
            <a:miter lim="400000"/>
          </a:ln>
        </p:spPr>
      </p:pic>
    </p:spTree>
    <p:extLst>
      <p:ext uri="{BB962C8B-B14F-4D97-AF65-F5344CB8AC3E}">
        <p14:creationId xmlns:p14="http://schemas.microsoft.com/office/powerpoint/2010/main" val="93141351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cs typeface="Times New Roman" pitchFamily="18" charset="0"/>
                <a:sym typeface="Arial Narrow"/>
              </a:rPr>
              <a:t>Направление деятельности ЦИСД</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7" name="Объект 2"/>
          <p:cNvSpPr txBox="1">
            <a:spLocks/>
          </p:cNvSpPr>
          <p:nvPr/>
        </p:nvSpPr>
        <p:spPr>
          <a:xfrm>
            <a:off x="693753" y="1915886"/>
            <a:ext cx="8229600" cy="4525963"/>
          </a:xfrm>
          <a:prstGeom prst="rect">
            <a:avLst/>
          </a:prstGeom>
        </p:spPr>
        <p:txBody>
          <a:bodyPr>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marL="0" indent="0">
              <a:spcBef>
                <a:spcPts val="0"/>
              </a:spcBef>
            </a:pPr>
            <a:endParaRPr lang="ru-RU" sz="1900" b="1" dirty="0">
              <a:latin typeface="Times New Roman" pitchFamily="18" charset="0"/>
              <a:cs typeface="Times New Roman" pitchFamily="18" charset="0"/>
            </a:endParaRPr>
          </a:p>
          <a:p>
            <a:pPr marL="0" indent="0">
              <a:spcBef>
                <a:spcPts val="0"/>
              </a:spcBef>
            </a:pPr>
            <a:endParaRPr lang="ru-RU" sz="1900" b="1" dirty="0" smtClean="0">
              <a:latin typeface="Times New Roman" pitchFamily="18" charset="0"/>
              <a:cs typeface="Times New Roman" pitchFamily="18" charset="0"/>
            </a:endParaRPr>
          </a:p>
          <a:p>
            <a:pPr>
              <a:spcBef>
                <a:spcPts val="0"/>
              </a:spcBef>
              <a:buFontTx/>
              <a:buChar char="-"/>
            </a:pPr>
            <a:endParaRPr lang="ru-RU" sz="1900" dirty="0" smtClean="0">
              <a:latin typeface="Times New Roman" pitchFamily="18" charset="0"/>
              <a:cs typeface="Times New Roman" pitchFamily="18" charset="0"/>
            </a:endParaRPr>
          </a:p>
          <a:p>
            <a:pPr marL="0" indent="0">
              <a:spcBef>
                <a:spcPts val="0"/>
              </a:spcBef>
            </a:pPr>
            <a:endParaRPr lang="ru-RU" sz="1900" b="1" dirty="0" smtClean="0">
              <a:latin typeface="Times New Roman" pitchFamily="18" charset="0"/>
              <a:cs typeface="Times New Roman" pitchFamily="18" charset="0"/>
            </a:endParaRPr>
          </a:p>
          <a:p>
            <a:pPr marL="0" indent="0">
              <a:spcBef>
                <a:spcPts val="0"/>
              </a:spcBef>
            </a:pPr>
            <a:endParaRPr lang="ru-RU" sz="1900" dirty="0" smtClean="0">
              <a:latin typeface="Times New Roman" pitchFamily="18" charset="0"/>
              <a:cs typeface="Times New Roman" pitchFamily="18" charset="0"/>
            </a:endParaRPr>
          </a:p>
          <a:p>
            <a:endParaRPr lang="ru-RU" sz="1900" dirty="0">
              <a:latin typeface="Times New Roman" pitchFamily="18" charset="0"/>
              <a:cs typeface="Times New Roman" pitchFamily="18" charset="0"/>
            </a:endParaRPr>
          </a:p>
        </p:txBody>
      </p:sp>
      <p:graphicFrame>
        <p:nvGraphicFramePr>
          <p:cNvPr id="4" name="Схема 3"/>
          <p:cNvGraphicFramePr/>
          <p:nvPr>
            <p:extLst>
              <p:ext uri="{D42A27DB-BD31-4B8C-83A1-F6EECF244321}">
                <p14:modId xmlns:p14="http://schemas.microsoft.com/office/powerpoint/2010/main" val="2519678640"/>
              </p:ext>
            </p:extLst>
          </p:nvPr>
        </p:nvGraphicFramePr>
        <p:xfrm>
          <a:off x="693753" y="1903753"/>
          <a:ext cx="8478582"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1996104"/>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cs typeface="Times New Roman" pitchFamily="18" charset="0"/>
                <a:sym typeface="Arial Narrow"/>
              </a:rPr>
              <a:t>Изучение </a:t>
            </a:r>
            <a:r>
              <a:rPr lang="ru-RU" sz="2500" b="1" cap="all" dirty="0" err="1" smtClean="0">
                <a:solidFill>
                  <a:srgbClr val="253957"/>
                </a:solidFill>
                <a:latin typeface="Times New Roman" pitchFamily="18" charset="0"/>
                <a:cs typeface="Times New Roman" pitchFamily="18" charset="0"/>
                <a:sym typeface="Arial Narrow"/>
              </a:rPr>
              <a:t>родительства</a:t>
            </a:r>
            <a:r>
              <a:rPr lang="ru-RU" sz="2500" b="1" cap="all" dirty="0" smtClean="0">
                <a:solidFill>
                  <a:srgbClr val="253957"/>
                </a:solidFill>
                <a:latin typeface="Times New Roman" pitchFamily="18" charset="0"/>
                <a:cs typeface="Times New Roman" pitchFamily="18" charset="0"/>
                <a:sym typeface="Arial Narrow"/>
              </a:rPr>
              <a:t>. Разработка программ для родителей</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7" name="Объект 2"/>
          <p:cNvSpPr txBox="1">
            <a:spLocks/>
          </p:cNvSpPr>
          <p:nvPr/>
        </p:nvSpPr>
        <p:spPr>
          <a:xfrm>
            <a:off x="693752" y="2155371"/>
            <a:ext cx="8126397" cy="4297817"/>
          </a:xfrm>
          <a:prstGeom prst="rect">
            <a:avLst/>
          </a:prstGeom>
        </p:spPr>
        <p:txBody>
          <a:bodyPr vert="horz" lIns="91440" tIns="45720" rIns="91440" bIns="45720" rtlCol="0" anchor="t">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marL="0" indent="0" algn="just">
              <a:spcBef>
                <a:spcPts val="0"/>
              </a:spcBef>
              <a:defRPr/>
            </a:pPr>
            <a:r>
              <a:rPr lang="ru-RU" sz="1900" b="1" dirty="0" smtClean="0">
                <a:latin typeface="Times New Roman" pitchFamily="18" charset="0"/>
                <a:cs typeface="Times New Roman" pitchFamily="18" charset="0"/>
              </a:rPr>
              <a:t>Появление запроса родителей на информацию о воспитании детей</a:t>
            </a:r>
          </a:p>
          <a:p>
            <a:pPr marL="0" indent="0" algn="just">
              <a:spcBef>
                <a:spcPts val="0"/>
              </a:spcBef>
              <a:defRPr/>
            </a:pPr>
            <a:endParaRPr lang="ru-RU" sz="1900" b="1" dirty="0" smtClean="0">
              <a:latin typeface="Times New Roman" pitchFamily="18" charset="0"/>
              <a:cs typeface="Times New Roman" pitchFamily="18" charset="0"/>
            </a:endParaRPr>
          </a:p>
          <a:p>
            <a:pPr marL="0" indent="0" algn="just">
              <a:spcBef>
                <a:spcPts val="0"/>
              </a:spcBef>
              <a:defRPr/>
            </a:pPr>
            <a:r>
              <a:rPr lang="en-GB" sz="1900" dirty="0" err="1" smtClean="0">
                <a:latin typeface="Times New Roman" pitchFamily="18" charset="0"/>
                <a:cs typeface="Times New Roman" pitchFamily="18" charset="0"/>
              </a:rPr>
              <a:t>Рост</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объема</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литературы</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для</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родителей</a:t>
            </a:r>
            <a:endParaRPr lang="ru-RU" sz="1900" dirty="0" smtClean="0">
              <a:latin typeface="Times New Roman" pitchFamily="18" charset="0"/>
              <a:cs typeface="Times New Roman" pitchFamily="18" charset="0"/>
            </a:endParaRPr>
          </a:p>
          <a:p>
            <a:pPr marL="0" indent="0" algn="just">
              <a:spcBef>
                <a:spcPts val="0"/>
              </a:spcBef>
              <a:defRPr/>
            </a:pPr>
            <a:endParaRPr lang="en-GB" sz="1900" dirty="0" smtClean="0">
              <a:latin typeface="Times New Roman" pitchFamily="18" charset="0"/>
              <a:cs typeface="Times New Roman" pitchFamily="18" charset="0"/>
            </a:endParaRPr>
          </a:p>
          <a:p>
            <a:pPr marL="0" indent="0" algn="just">
              <a:spcBef>
                <a:spcPts val="0"/>
              </a:spcBef>
              <a:defRPr/>
            </a:pPr>
            <a:r>
              <a:rPr lang="en-GB" sz="1900" dirty="0" err="1" smtClean="0">
                <a:latin typeface="Times New Roman" pitchFamily="18" charset="0"/>
                <a:cs typeface="Times New Roman" pitchFamily="18" charset="0"/>
              </a:rPr>
              <a:t>Появление</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информационно-коммуникационных</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сервисов</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для</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родителей</a:t>
            </a:r>
            <a:endParaRPr lang="ru-RU" sz="1900" dirty="0" smtClean="0">
              <a:latin typeface="Times New Roman" pitchFamily="18" charset="0"/>
              <a:cs typeface="Times New Roman" pitchFamily="18" charset="0"/>
            </a:endParaRPr>
          </a:p>
          <a:p>
            <a:pPr marL="0" indent="0" algn="just">
              <a:spcBef>
                <a:spcPts val="0"/>
              </a:spcBef>
              <a:defRPr/>
            </a:pPr>
            <a:endParaRPr lang="en-GB" sz="1900" dirty="0" smtClean="0">
              <a:latin typeface="Times New Roman" pitchFamily="18" charset="0"/>
              <a:cs typeface="Times New Roman" pitchFamily="18" charset="0"/>
            </a:endParaRPr>
          </a:p>
          <a:p>
            <a:pPr marL="0" indent="0" algn="just">
              <a:spcBef>
                <a:spcPts val="0"/>
              </a:spcBef>
              <a:defRPr/>
            </a:pPr>
            <a:r>
              <a:rPr lang="en-GB" sz="1900" dirty="0" err="1" smtClean="0">
                <a:latin typeface="Times New Roman" pitchFamily="18" charset="0"/>
                <a:cs typeface="Times New Roman" pitchFamily="18" charset="0"/>
              </a:rPr>
              <a:t>Появление</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новых</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областей</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экспертизы</a:t>
            </a:r>
            <a:endParaRPr lang="ru-RU" sz="1900" dirty="0" smtClean="0">
              <a:latin typeface="Times New Roman" pitchFamily="18" charset="0"/>
              <a:cs typeface="Times New Roman" pitchFamily="18" charset="0"/>
            </a:endParaRPr>
          </a:p>
          <a:p>
            <a:pPr marL="0" indent="0" algn="just">
              <a:spcBef>
                <a:spcPts val="0"/>
              </a:spcBef>
              <a:defRPr/>
            </a:pPr>
            <a:endParaRPr lang="en-GB" sz="1900" dirty="0" smtClean="0">
              <a:latin typeface="Times New Roman" pitchFamily="18" charset="0"/>
              <a:cs typeface="Times New Roman" pitchFamily="18" charset="0"/>
            </a:endParaRPr>
          </a:p>
          <a:p>
            <a:pPr marL="0" indent="0" algn="just">
              <a:spcBef>
                <a:spcPts val="0"/>
              </a:spcBef>
              <a:defRPr/>
            </a:pPr>
            <a:r>
              <a:rPr lang="en-GB" sz="1900" dirty="0" err="1" smtClean="0">
                <a:latin typeface="Times New Roman" pitchFamily="18" charset="0"/>
                <a:cs typeface="Times New Roman" pitchFamily="18" charset="0"/>
              </a:rPr>
              <a:t>Недоверие</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традиционным</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источникам</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знаний</a:t>
            </a:r>
            <a:r>
              <a:rPr lang="en-GB" sz="1900" dirty="0" smtClean="0">
                <a:latin typeface="Times New Roman" pitchFamily="18" charset="0"/>
                <a:cs typeface="Times New Roman" pitchFamily="18" charset="0"/>
              </a:rPr>
              <a:t> о </a:t>
            </a:r>
            <a:r>
              <a:rPr lang="en-GB" sz="1900" dirty="0" err="1" smtClean="0">
                <a:latin typeface="Times New Roman" pitchFamily="18" charset="0"/>
                <a:cs typeface="Times New Roman" pitchFamily="18" charset="0"/>
              </a:rPr>
              <a:t>родительстве</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прародители</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врачи</a:t>
            </a:r>
            <a:r>
              <a:rPr lang="en-GB" sz="1900" dirty="0" smtClean="0">
                <a:latin typeface="Times New Roman" pitchFamily="18" charset="0"/>
                <a:cs typeface="Times New Roman" pitchFamily="18" charset="0"/>
              </a:rPr>
              <a:t>, </a:t>
            </a:r>
            <a:r>
              <a:rPr lang="en-GB" sz="1900" dirty="0" err="1" smtClean="0">
                <a:latin typeface="Times New Roman" pitchFamily="18" charset="0"/>
                <a:cs typeface="Times New Roman" pitchFamily="18" charset="0"/>
              </a:rPr>
              <a:t>педагоги</a:t>
            </a:r>
            <a:r>
              <a:rPr lang="en-GB" sz="1900" dirty="0" smtClean="0">
                <a:latin typeface="Times New Roman" pitchFamily="18" charset="0"/>
                <a:cs typeface="Times New Roman" pitchFamily="18" charset="0"/>
              </a:rPr>
              <a:t>)</a:t>
            </a:r>
          </a:p>
          <a:p>
            <a:pPr marL="0" indent="0" algn="just">
              <a:spcBef>
                <a:spcPts val="0"/>
              </a:spcBef>
              <a:buFontTx/>
              <a:buNone/>
              <a:defRPr/>
            </a:pPr>
            <a:endParaRPr lang="ru-RU" sz="1900" dirty="0" smtClean="0">
              <a:latin typeface="Times New Roman" pitchFamily="18" charset="0"/>
              <a:cs typeface="Times New Roman" pitchFamily="18" charset="0"/>
            </a:endParaRPr>
          </a:p>
          <a:p>
            <a:pPr marL="0" indent="0" algn="just">
              <a:spcBef>
                <a:spcPts val="0"/>
              </a:spcBef>
              <a:buFontTx/>
              <a:buNone/>
              <a:defRPr/>
            </a:pPr>
            <a:r>
              <a:rPr lang="en-GB" sz="1900" b="1" dirty="0" err="1" smtClean="0">
                <a:solidFill>
                  <a:srgbClr val="FF0000"/>
                </a:solidFill>
                <a:latin typeface="Times New Roman" pitchFamily="18" charset="0"/>
                <a:cs typeface="Times New Roman" pitchFamily="18" charset="0"/>
              </a:rPr>
              <a:t>Дискурс</a:t>
            </a:r>
            <a:r>
              <a:rPr lang="en-GB" sz="1900" b="1" dirty="0" smtClean="0">
                <a:solidFill>
                  <a:srgbClr val="FF0000"/>
                </a:solidFill>
                <a:latin typeface="Times New Roman" pitchFamily="18" charset="0"/>
                <a:cs typeface="Times New Roman" pitchFamily="18" charset="0"/>
              </a:rPr>
              <a:t> </a:t>
            </a:r>
            <a:r>
              <a:rPr lang="en-GB" sz="1900" b="1" dirty="0" err="1" smtClean="0">
                <a:solidFill>
                  <a:srgbClr val="FF0000"/>
                </a:solidFill>
                <a:latin typeface="Times New Roman" pitchFamily="18" charset="0"/>
                <a:cs typeface="Times New Roman" pitchFamily="18" charset="0"/>
              </a:rPr>
              <a:t>интенсивного</a:t>
            </a:r>
            <a:r>
              <a:rPr lang="en-GB" sz="1900" b="1" dirty="0" smtClean="0">
                <a:solidFill>
                  <a:srgbClr val="FF0000"/>
                </a:solidFill>
                <a:latin typeface="Times New Roman" pitchFamily="18" charset="0"/>
                <a:cs typeface="Times New Roman" pitchFamily="18" charset="0"/>
              </a:rPr>
              <a:t> </a:t>
            </a:r>
            <a:r>
              <a:rPr lang="en-GB" sz="1900" b="1" dirty="0" err="1" smtClean="0">
                <a:solidFill>
                  <a:srgbClr val="FF0000"/>
                </a:solidFill>
                <a:latin typeface="Times New Roman" pitchFamily="18" charset="0"/>
                <a:cs typeface="Times New Roman" pitchFamily="18" charset="0"/>
              </a:rPr>
              <a:t>материнства</a:t>
            </a:r>
            <a:r>
              <a:rPr lang="en-GB" sz="1900" b="1" dirty="0" smtClean="0">
                <a:solidFill>
                  <a:srgbClr val="FF0000"/>
                </a:solidFill>
                <a:latin typeface="Times New Roman" pitchFamily="18" charset="0"/>
                <a:cs typeface="Times New Roman" pitchFamily="18" charset="0"/>
              </a:rPr>
              <a:t> (</a:t>
            </a:r>
            <a:r>
              <a:rPr lang="en-GB" sz="1900" b="1" dirty="0" err="1" smtClean="0">
                <a:solidFill>
                  <a:srgbClr val="FF0000"/>
                </a:solidFill>
                <a:latin typeface="Times New Roman" pitchFamily="18" charset="0"/>
                <a:cs typeface="Times New Roman" pitchFamily="18" charset="0"/>
              </a:rPr>
              <a:t>жесткий</a:t>
            </a:r>
            <a:r>
              <a:rPr lang="en-GB" sz="1900" b="1" dirty="0" smtClean="0">
                <a:solidFill>
                  <a:srgbClr val="FF0000"/>
                </a:solidFill>
                <a:latin typeface="Times New Roman" pitchFamily="18" charset="0"/>
                <a:cs typeface="Times New Roman" pitchFamily="18" charset="0"/>
              </a:rPr>
              <a:t> </a:t>
            </a:r>
            <a:r>
              <a:rPr lang="ru-RU" sz="1900" b="1" dirty="0" smtClean="0">
                <a:solidFill>
                  <a:srgbClr val="FF0000"/>
                </a:solidFill>
                <a:latin typeface="Times New Roman" pitchFamily="18" charset="0"/>
                <a:cs typeface="Times New Roman" pitchFamily="18" charset="0"/>
              </a:rPr>
              <a:t>родительский </a:t>
            </a:r>
            <a:r>
              <a:rPr lang="en-GB" sz="1900" b="1" dirty="0" err="1" smtClean="0">
                <a:solidFill>
                  <a:srgbClr val="FF0000"/>
                </a:solidFill>
                <a:latin typeface="Times New Roman" pitchFamily="18" charset="0"/>
                <a:cs typeface="Times New Roman" pitchFamily="18" charset="0"/>
              </a:rPr>
              <a:t>детерминизм</a:t>
            </a:r>
            <a:r>
              <a:rPr lang="ru-RU" sz="1900" b="1" dirty="0" smtClean="0">
                <a:solidFill>
                  <a:srgbClr val="FF0000"/>
                </a:solidFill>
                <a:latin typeface="Times New Roman" pitchFamily="18" charset="0"/>
                <a:cs typeface="Times New Roman" pitchFamily="18" charset="0"/>
              </a:rPr>
              <a:t>, т.е. «все зависит от усилий родителей/семьи)</a:t>
            </a:r>
            <a:r>
              <a:rPr lang="en-GB" sz="1900" b="1" dirty="0" smtClean="0">
                <a:solidFill>
                  <a:srgbClr val="FF0000"/>
                </a:solidFill>
                <a:latin typeface="Times New Roman" pitchFamily="18" charset="0"/>
                <a:cs typeface="Times New Roman" pitchFamily="18" charset="0"/>
              </a:rPr>
              <a:t> </a:t>
            </a:r>
          </a:p>
          <a:p>
            <a:pPr marL="0" indent="0" algn="just">
              <a:spcBef>
                <a:spcPts val="0"/>
              </a:spcBef>
              <a:defRPr/>
            </a:pPr>
            <a:endParaRPr lang="en-GB" sz="1900" dirty="0" smtClean="0">
              <a:latin typeface="Times New Roman" pitchFamily="18" charset="0"/>
              <a:cs typeface="Times New Roman" pitchFamily="18" charset="0"/>
            </a:endParaRPr>
          </a:p>
          <a:p>
            <a:pPr marL="0" indent="0" algn="just">
              <a:spcBef>
                <a:spcPts val="0"/>
              </a:spcBef>
              <a:buFontTx/>
              <a:buNone/>
              <a:defRPr/>
            </a:pPr>
            <a:endParaRPr lang="en-GB" sz="1900" dirty="0" smtClean="0">
              <a:latin typeface="Times New Roman" pitchFamily="18" charset="0"/>
              <a:cs typeface="Times New Roman" pitchFamily="18" charset="0"/>
            </a:endParaRPr>
          </a:p>
          <a:p>
            <a:pPr marL="0" indent="0" algn="just">
              <a:spcBef>
                <a:spcPts val="0"/>
              </a:spcBef>
              <a:buFontTx/>
              <a:buNone/>
              <a:defRPr/>
            </a:pPr>
            <a:endParaRPr lang="en-GB" sz="1900" dirty="0" smtClean="0">
              <a:latin typeface="Times New Roman" pitchFamily="18" charset="0"/>
              <a:cs typeface="Times New Roman" pitchFamily="18" charset="0"/>
            </a:endParaRPr>
          </a:p>
          <a:p>
            <a:pPr marL="0" indent="0" algn="just">
              <a:spcBef>
                <a:spcPts val="0"/>
              </a:spcBef>
              <a:buFontTx/>
              <a:buNone/>
              <a:defRPr/>
            </a:pPr>
            <a:endParaRPr lang="en-GB" sz="1900" dirty="0" smtClean="0">
              <a:latin typeface="Times New Roman" pitchFamily="18" charset="0"/>
              <a:cs typeface="Times New Roman" pitchFamily="18" charset="0"/>
            </a:endParaRPr>
          </a:p>
          <a:p>
            <a:pPr marL="0" indent="0" algn="just">
              <a:spcBef>
                <a:spcPts val="0"/>
              </a:spcBef>
              <a:defRPr/>
            </a:pPr>
            <a:endParaRPr lang="en-GB" sz="1900" dirty="0" smtClean="0">
              <a:latin typeface="Times New Roman" pitchFamily="18" charset="0"/>
              <a:cs typeface="Times New Roman" pitchFamily="18" charset="0"/>
            </a:endParaRPr>
          </a:p>
          <a:p>
            <a:pPr marL="0" lvl="1" indent="0" algn="just">
              <a:spcBef>
                <a:spcPts val="0"/>
              </a:spcBef>
              <a:buFontTx/>
              <a:buNone/>
              <a:defRPr/>
            </a:pPr>
            <a:endParaRPr lang="ru-RU" sz="1900" dirty="0" smtClean="0">
              <a:latin typeface="Times New Roman" pitchFamily="18" charset="0"/>
              <a:cs typeface="Times New Roman" pitchFamily="18" charset="0"/>
            </a:endParaRPr>
          </a:p>
          <a:p>
            <a:pPr marL="0" indent="0" algn="just">
              <a:spcBef>
                <a:spcPts val="0"/>
              </a:spcBef>
              <a:buFontTx/>
              <a:buNone/>
              <a:defRPr/>
            </a:pPr>
            <a:endParaRPr lang="ru-RU" sz="1900" dirty="0" smtClean="0">
              <a:latin typeface="Times New Roman" pitchFamily="18" charset="0"/>
              <a:cs typeface="Times New Roman" pitchFamily="18" charset="0"/>
            </a:endParaRPr>
          </a:p>
          <a:p>
            <a:pPr marL="0" lvl="1" indent="0" algn="just">
              <a:spcBef>
                <a:spcPts val="0"/>
              </a:spcBef>
              <a:buFontTx/>
              <a:buNone/>
              <a:defRPr/>
            </a:pPr>
            <a:endParaRPr lang="ru-RU" sz="1900" dirty="0" smtClean="0">
              <a:latin typeface="Times New Roman" pitchFamily="18" charset="0"/>
              <a:cs typeface="Times New Roman" pitchFamily="18" charset="0"/>
            </a:endParaRPr>
          </a:p>
          <a:p>
            <a:pPr marL="0" lvl="1" indent="0" algn="just">
              <a:spcBef>
                <a:spcPts val="0"/>
              </a:spcBef>
              <a:buFontTx/>
              <a:buNone/>
              <a:defRPr/>
            </a:pP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42719961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Источники информации</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7" name="Объект 1"/>
          <p:cNvSpPr txBox="1">
            <a:spLocks/>
          </p:cNvSpPr>
          <p:nvPr/>
        </p:nvSpPr>
        <p:spPr>
          <a:xfrm>
            <a:off x="599778" y="1872342"/>
            <a:ext cx="8364710" cy="4508985"/>
          </a:xfrm>
          <a:prstGeom prst="rect">
            <a:avLst/>
          </a:prstGeom>
        </p:spPr>
        <p:txBody>
          <a:bodyPr>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algn="just">
              <a:spcAft>
                <a:spcPts val="600"/>
              </a:spcAft>
            </a:pPr>
            <a:r>
              <a:rPr lang="ru-RU" sz="1900" dirty="0" smtClean="0">
                <a:latin typeface="Times New Roman" pitchFamily="18" charset="0"/>
                <a:cs typeface="Times New Roman" pitchFamily="18" charset="0"/>
              </a:rPr>
              <a:t>Разнообразные источники информации о воспитании детей (книги про воспитание и развитие детей, интернет-форумы и сообщества, обсуждения с родственниками и друзьями и др.)</a:t>
            </a:r>
          </a:p>
          <a:p>
            <a:pPr algn="just">
              <a:spcAft>
                <a:spcPts val="600"/>
              </a:spcAft>
            </a:pPr>
            <a:r>
              <a:rPr lang="ru-RU" sz="1900" b="1" dirty="0" smtClean="0">
                <a:latin typeface="Times New Roman" pitchFamily="18" charset="0"/>
                <a:cs typeface="Times New Roman" pitchFamily="18" charset="0"/>
              </a:rPr>
              <a:t>23% </a:t>
            </a:r>
            <a:r>
              <a:rPr lang="ru-RU" sz="1900" dirty="0" smtClean="0">
                <a:latin typeface="Times New Roman" pitchFamily="18" charset="0"/>
                <a:cs typeface="Times New Roman" pitchFamily="18" charset="0"/>
              </a:rPr>
              <a:t>родителей за последний месяц читали книги, статьи про развитие и воспитание ребенка 3 раза или более, </a:t>
            </a:r>
            <a:r>
              <a:rPr lang="ru-RU" sz="1900" b="1" dirty="0" smtClean="0">
                <a:latin typeface="Times New Roman" pitchFamily="18" charset="0"/>
                <a:cs typeface="Times New Roman" pitchFamily="18" charset="0"/>
              </a:rPr>
              <a:t>48%</a:t>
            </a:r>
            <a:r>
              <a:rPr lang="ru-RU" sz="1900" dirty="0" smtClean="0">
                <a:latin typeface="Times New Roman" pitchFamily="18" charset="0"/>
                <a:cs typeface="Times New Roman" pitchFamily="18" charset="0"/>
              </a:rPr>
              <a:t> - хотя бы один раз, </a:t>
            </a:r>
          </a:p>
          <a:p>
            <a:pPr algn="just">
              <a:spcAft>
                <a:spcPts val="600"/>
              </a:spcAft>
            </a:pPr>
            <a:r>
              <a:rPr lang="ru-RU" sz="1900" b="1" dirty="0" smtClean="0">
                <a:latin typeface="Times New Roman" pitchFamily="18" charset="0"/>
                <a:cs typeface="Times New Roman" pitchFamily="18" charset="0"/>
              </a:rPr>
              <a:t>70%</a:t>
            </a:r>
            <a:r>
              <a:rPr lang="ru-RU" sz="1900" dirty="0" smtClean="0">
                <a:latin typeface="Times New Roman" pitchFamily="18" charset="0"/>
                <a:cs typeface="Times New Roman" pitchFamily="18" charset="0"/>
              </a:rPr>
              <a:t> матерей состоят или просматривают онлайн-сообщества или форумы для родителей,</a:t>
            </a:r>
          </a:p>
          <a:p>
            <a:pPr algn="just">
              <a:spcAft>
                <a:spcPts val="600"/>
              </a:spcAft>
            </a:pPr>
            <a:r>
              <a:rPr lang="ru-RU" sz="1900" b="1" dirty="0" smtClean="0">
                <a:latin typeface="Times New Roman" pitchFamily="18" charset="0"/>
                <a:cs typeface="Times New Roman" pitchFamily="18" charset="0"/>
              </a:rPr>
              <a:t>8</a:t>
            </a:r>
            <a:r>
              <a:rPr lang="en-US" sz="1900" b="1" dirty="0" smtClean="0">
                <a:latin typeface="Times New Roman" pitchFamily="18" charset="0"/>
                <a:cs typeface="Times New Roman" pitchFamily="18" charset="0"/>
              </a:rPr>
              <a:t>6</a:t>
            </a:r>
            <a:r>
              <a:rPr lang="ru-RU" sz="1900" b="1" dirty="0" smtClean="0">
                <a:latin typeface="Times New Roman" pitchFamily="18" charset="0"/>
                <a:cs typeface="Times New Roman" pitchFamily="18" charset="0"/>
              </a:rPr>
              <a:t>%</a:t>
            </a:r>
            <a:r>
              <a:rPr lang="ru-RU" sz="1900" dirty="0" smtClean="0">
                <a:latin typeface="Times New Roman" pitchFamily="18" charset="0"/>
                <a:cs typeface="Times New Roman" pitchFamily="18" charset="0"/>
              </a:rPr>
              <a:t> опрошенных за последний месяц обсуждали вопросы, связанные с ребенком, со своими родителями (</a:t>
            </a:r>
            <a:r>
              <a:rPr lang="en-US" sz="1900" dirty="0" smtClean="0">
                <a:latin typeface="Times New Roman" pitchFamily="18" charset="0"/>
                <a:cs typeface="Times New Roman" pitchFamily="18" charset="0"/>
              </a:rPr>
              <a:t>86</a:t>
            </a:r>
            <a:r>
              <a:rPr lang="ru-RU" sz="1900" dirty="0" smtClean="0">
                <a:latin typeface="Times New Roman" pitchFamily="18" charset="0"/>
                <a:cs typeface="Times New Roman" pitchFamily="18" charset="0"/>
              </a:rPr>
              <a:t>% - с отцом</a:t>
            </a:r>
            <a:r>
              <a:rPr lang="en-US" sz="1900" dirty="0" smtClean="0">
                <a:latin typeface="Times New Roman" pitchFamily="18" charset="0"/>
                <a:cs typeface="Times New Roman" pitchFamily="18" charset="0"/>
              </a:rPr>
              <a:t>/</a:t>
            </a:r>
            <a:r>
              <a:rPr lang="ru-RU" sz="1900" dirty="0" smtClean="0">
                <a:latin typeface="Times New Roman" pitchFamily="18" charset="0"/>
                <a:cs typeface="Times New Roman" pitchFamily="18" charset="0"/>
              </a:rPr>
              <a:t>матерью ребенка, </a:t>
            </a:r>
            <a:r>
              <a:rPr lang="en-US" sz="1900" dirty="0" smtClean="0">
                <a:latin typeface="Times New Roman" pitchFamily="18" charset="0"/>
                <a:cs typeface="Times New Roman" pitchFamily="18" charset="0"/>
              </a:rPr>
              <a:t>50</a:t>
            </a:r>
            <a:r>
              <a:rPr lang="ru-RU" sz="1900" dirty="0" smtClean="0">
                <a:latin typeface="Times New Roman" pitchFamily="18" charset="0"/>
                <a:cs typeface="Times New Roman" pitchFamily="18" charset="0"/>
              </a:rPr>
              <a:t>% - с его</a:t>
            </a:r>
            <a:r>
              <a:rPr lang="en-US" sz="1900" dirty="0" smtClean="0">
                <a:latin typeface="Times New Roman" pitchFamily="18" charset="0"/>
                <a:cs typeface="Times New Roman" pitchFamily="18" charset="0"/>
              </a:rPr>
              <a:t>/</a:t>
            </a:r>
            <a:r>
              <a:rPr lang="ru-RU" sz="1900" dirty="0" smtClean="0">
                <a:latin typeface="Times New Roman" pitchFamily="18" charset="0"/>
                <a:cs typeface="Times New Roman" pitchFamily="18" charset="0"/>
              </a:rPr>
              <a:t>ее родителями)</a:t>
            </a:r>
          </a:p>
          <a:p>
            <a:pPr lvl="2" algn="just">
              <a:spcAft>
                <a:spcPts val="600"/>
              </a:spcAft>
            </a:pPr>
            <a:endParaRPr lang="ru-RU" sz="1900" dirty="0" smtClean="0">
              <a:latin typeface="Times New Roman" pitchFamily="18" charset="0"/>
              <a:cs typeface="Times New Roman" pitchFamily="18" charset="0"/>
            </a:endParaRPr>
          </a:p>
          <a:p>
            <a:pPr algn="just">
              <a:spcAft>
                <a:spcPts val="600"/>
              </a:spcAft>
            </a:pPr>
            <a:endParaRPr lang="en-US" sz="1900" dirty="0">
              <a:latin typeface="Times New Roman" pitchFamily="18" charset="0"/>
              <a:cs typeface="Times New Roman" pitchFamily="18" charset="0"/>
            </a:endParaRPr>
          </a:p>
        </p:txBody>
      </p:sp>
    </p:spTree>
    <p:extLst>
      <p:ext uri="{BB962C8B-B14F-4D97-AF65-F5344CB8AC3E}">
        <p14:creationId xmlns:p14="http://schemas.microsoft.com/office/powerpoint/2010/main" val="427199610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Интерес к занятиям для родителей</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6" name="Объект 1"/>
          <p:cNvSpPr txBox="1">
            <a:spLocks/>
          </p:cNvSpPr>
          <p:nvPr/>
        </p:nvSpPr>
        <p:spPr>
          <a:xfrm>
            <a:off x="827314" y="1789090"/>
            <a:ext cx="8499516" cy="4520230"/>
          </a:xfrm>
          <a:prstGeom prst="rect">
            <a:avLst/>
          </a:prstGeom>
        </p:spPr>
        <p:txBody>
          <a:bodyPr>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marL="0" indent="0" algn="just">
              <a:spcBef>
                <a:spcPts val="0"/>
              </a:spcBef>
              <a:buFontTx/>
              <a:buNone/>
            </a:pPr>
            <a:r>
              <a:rPr lang="ru-RU" sz="1900" b="1" dirty="0" smtClean="0">
                <a:latin typeface="Times New Roman" pitchFamily="18" charset="0"/>
                <a:cs typeface="Times New Roman" pitchFamily="18" charset="0"/>
              </a:rPr>
              <a:t>55% участников исследования хотели бы посещать занятия для родителей</a:t>
            </a:r>
          </a:p>
          <a:p>
            <a:pPr marL="0" indent="0" algn="just">
              <a:spcBef>
                <a:spcPts val="0"/>
              </a:spcBef>
              <a:buFontTx/>
              <a:buNone/>
            </a:pPr>
            <a:r>
              <a:rPr lang="ru-RU" sz="1900" dirty="0" smtClean="0">
                <a:latin typeface="Times New Roman" pitchFamily="18" charset="0"/>
                <a:cs typeface="Times New Roman" pitchFamily="18" charset="0"/>
              </a:rPr>
              <a:t>Родителей, которые хотели бы посещать образовательные занятия, больше</a:t>
            </a:r>
          </a:p>
          <a:p>
            <a:pPr marL="0" indent="0" algn="just">
              <a:spcBef>
                <a:spcPts val="0"/>
              </a:spcBef>
              <a:buFontTx/>
              <a:buNone/>
            </a:pPr>
            <a:r>
              <a:rPr lang="ru-RU" sz="1900" dirty="0" smtClean="0">
                <a:latin typeface="Times New Roman" pitchFamily="18" charset="0"/>
                <a:cs typeface="Times New Roman" pitchFamily="18" charset="0"/>
              </a:rPr>
              <a:t>среди тех, кто уже пользуется какими-либо источниками информации про детей</a:t>
            </a:r>
            <a:r>
              <a:rPr lang="en-US" sz="1900" dirty="0" smtClean="0">
                <a:latin typeface="Times New Roman" pitchFamily="18" charset="0"/>
                <a:cs typeface="Times New Roman" pitchFamily="18" charset="0"/>
              </a:rPr>
              <a:t>.</a:t>
            </a:r>
            <a:r>
              <a:rPr lang="ru-RU" sz="1900" dirty="0" smtClean="0">
                <a:latin typeface="Times New Roman" pitchFamily="18" charset="0"/>
                <a:cs typeface="Times New Roman" pitchFamily="18" charset="0"/>
              </a:rPr>
              <a:t> Треть тех, кто хотел бы посещать занятия – это те родители, которые уже когда-либо были на таких занятиях</a:t>
            </a:r>
          </a:p>
          <a:p>
            <a:pPr algn="just">
              <a:spcAft>
                <a:spcPts val="600"/>
              </a:spcAft>
              <a:buFontTx/>
              <a:buNone/>
            </a:pPr>
            <a:endParaRPr lang="ru-RU" sz="1900" dirty="0" smtClean="0">
              <a:latin typeface="Times New Roman" pitchFamily="18" charset="0"/>
              <a:cs typeface="Times New Roman" pitchFamily="18" charset="0"/>
            </a:endParaRPr>
          </a:p>
          <a:p>
            <a:pPr algn="just">
              <a:spcAft>
                <a:spcPts val="600"/>
              </a:spcAft>
              <a:buFontTx/>
              <a:buNone/>
            </a:pPr>
            <a:endParaRPr lang="ru-RU" sz="1900" dirty="0" smtClean="0">
              <a:latin typeface="Times New Roman" pitchFamily="18" charset="0"/>
              <a:cs typeface="Times New Roman" pitchFamily="18" charset="0"/>
            </a:endParaRPr>
          </a:p>
          <a:p>
            <a:pPr algn="just">
              <a:spcAft>
                <a:spcPts val="600"/>
              </a:spcAft>
            </a:pPr>
            <a:endParaRPr lang="ru-RU" sz="1900" dirty="0" smtClean="0">
              <a:latin typeface="Times New Roman" pitchFamily="18" charset="0"/>
              <a:cs typeface="Times New Roman" pitchFamily="18" charset="0"/>
            </a:endParaRPr>
          </a:p>
          <a:p>
            <a:pPr algn="just">
              <a:spcAft>
                <a:spcPts val="600"/>
              </a:spcAft>
              <a:buFontTx/>
              <a:buNone/>
            </a:pPr>
            <a:endParaRPr lang="ru-RU" sz="1900" dirty="0">
              <a:latin typeface="Times New Roman" pitchFamily="18" charset="0"/>
              <a:cs typeface="Times New Roman" pitchFamily="18" charset="0"/>
            </a:endParaRPr>
          </a:p>
        </p:txBody>
      </p:sp>
      <p:graphicFrame>
        <p:nvGraphicFramePr>
          <p:cNvPr id="7" name="Диаграмма 6"/>
          <p:cNvGraphicFramePr>
            <a:graphicFrameLocks/>
          </p:cNvGraphicFramePr>
          <p:nvPr>
            <p:extLst>
              <p:ext uri="{D42A27DB-BD31-4B8C-83A1-F6EECF244321}">
                <p14:modId xmlns:p14="http://schemas.microsoft.com/office/powerpoint/2010/main" val="904574893"/>
              </p:ext>
            </p:extLst>
          </p:nvPr>
        </p:nvGraphicFramePr>
        <p:xfrm>
          <a:off x="827314" y="3598496"/>
          <a:ext cx="5112568"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Диаграмма 7"/>
          <p:cNvGraphicFramePr>
            <a:graphicFrameLocks/>
          </p:cNvGraphicFramePr>
          <p:nvPr>
            <p:extLst>
              <p:ext uri="{D42A27DB-BD31-4B8C-83A1-F6EECF244321}">
                <p14:modId xmlns:p14="http://schemas.microsoft.com/office/powerpoint/2010/main" val="2706460181"/>
              </p:ext>
            </p:extLst>
          </p:nvPr>
        </p:nvGraphicFramePr>
        <p:xfrm>
          <a:off x="5939882" y="3598496"/>
          <a:ext cx="3744416" cy="29241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750998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Вопросы о воспитании и развитии ребенка: изменение с возрастом ребенка</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886" y="2220686"/>
            <a:ext cx="8098284" cy="401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76203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Вопросы про образование ребенка: изменение с возрастом ребенка</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498" y="2168895"/>
            <a:ext cx="7875973"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009060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599778" y="1107281"/>
            <a:ext cx="8706446" cy="0"/>
          </a:xfrm>
          <a:prstGeom prst="line">
            <a:avLst/>
          </a:prstGeom>
          <a:ln w="12700">
            <a:solidFill>
              <a:srgbClr val="253957"/>
            </a:solidFill>
            <a:miter lim="400000"/>
          </a:ln>
        </p:spPr>
        <p:txBody>
          <a:bodyPr lIns="39360" tIns="39360" rIns="39360" bIns="39360" anchor="ctr"/>
          <a:lstStyle/>
          <a:p>
            <a:pPr>
              <a:defRPr sz="2400"/>
            </a:pPr>
            <a:endParaRPr/>
          </a:p>
        </p:txBody>
      </p:sp>
      <p:sp>
        <p:nvSpPr>
          <p:cNvPr id="124" name="Очень крутой заголовок…"/>
          <p:cNvSpPr txBox="1"/>
          <p:nvPr/>
        </p:nvSpPr>
        <p:spPr>
          <a:xfrm>
            <a:off x="693753" y="1303808"/>
            <a:ext cx="8518495" cy="485282"/>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lstStyle/>
          <a:p>
            <a:pPr algn="l">
              <a:defRPr sz="5000" b="1" cap="all">
                <a:solidFill>
                  <a:srgbClr val="253957"/>
                </a:solidFill>
                <a:latin typeface="+mn-lt"/>
                <a:ea typeface="+mn-ea"/>
                <a:cs typeface="+mn-cs"/>
                <a:sym typeface="Arial Narrow"/>
              </a:defRPr>
            </a:pPr>
            <a:r>
              <a:rPr lang="ru-RU" sz="2500" b="1" cap="all" dirty="0" smtClean="0">
                <a:solidFill>
                  <a:srgbClr val="253957"/>
                </a:solidFill>
                <a:latin typeface="Times New Roman" pitchFamily="18" charset="0"/>
                <a:ea typeface="+mn-ea"/>
                <a:cs typeface="Times New Roman" pitchFamily="18" charset="0"/>
                <a:sym typeface="Arial Narrow"/>
              </a:rPr>
              <a:t>Учитывая результаты исследований, построение программ требует внимание к…</a:t>
            </a:r>
            <a:endParaRPr sz="2500" dirty="0">
              <a:latin typeface="Times New Roman" pitchFamily="18" charset="0"/>
              <a:ea typeface="Arial Narrow" charset="0"/>
              <a:cs typeface="Times New Roman" pitchFamily="18" charset="0"/>
            </a:endParaRPr>
          </a:p>
        </p:txBody>
      </p:sp>
      <p:sp>
        <p:nvSpPr>
          <p:cNvPr id="127" name="Название подразделения, лаборатории, факультета и т.д."/>
          <p:cNvSpPr txBox="1"/>
          <p:nvPr/>
        </p:nvSpPr>
        <p:spPr>
          <a:xfrm>
            <a:off x="3170020" y="421339"/>
            <a:ext cx="6156810" cy="356488"/>
          </a:xfrm>
          <a:prstGeom prst="rect">
            <a:avLst/>
          </a:prstGeom>
          <a:ln w="12700">
            <a:miter lim="400000"/>
          </a:ln>
          <a:extLst>
            <a:ext uri="{C572A759-6A51-4108-AA02-DFA0A04FC94B}">
              <ma14:wrappingTextBoxFlag xmlns:ma14="http://schemas.microsoft.com/office/mac/drawingml/2011/main" xmlns="" val="1"/>
            </a:ext>
          </a:extLst>
        </p:spPr>
        <p:txBody>
          <a:bodyPr lIns="39360" tIns="39360" rIns="39360" bIns="3936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Институт образования, Центр исследований современного детства</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613612" y="293090"/>
            <a:ext cx="649772" cy="599790"/>
          </a:xfrm>
          <a:prstGeom prst="rect">
            <a:avLst/>
          </a:prstGeom>
          <a:ln w="12700">
            <a:miter lim="400000"/>
          </a:ln>
        </p:spPr>
      </p:pic>
      <p:sp>
        <p:nvSpPr>
          <p:cNvPr id="7" name="Объект 1"/>
          <p:cNvSpPr txBox="1">
            <a:spLocks/>
          </p:cNvSpPr>
          <p:nvPr/>
        </p:nvSpPr>
        <p:spPr>
          <a:xfrm>
            <a:off x="772885" y="2498846"/>
            <a:ext cx="8439363" cy="3945498"/>
          </a:xfrm>
          <a:prstGeom prst="rect">
            <a:avLst/>
          </a:prstGeom>
        </p:spPr>
        <p:txBody>
          <a:bodyPr vert="horz" lIns="91440" tIns="45720" rIns="91440" bIns="45720" rtlCol="0" anchor="t">
            <a:noAutofit/>
          </a:bodyPr>
          <a:lstStyle>
            <a:lvl1pPr marL="34439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1pPr>
            <a:lvl2pPr marL="68879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2pPr>
            <a:lvl3pPr marL="1033196"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3pPr>
            <a:lvl4pPr marL="1377594"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4pPr>
            <a:lvl5pPr marL="1721993"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5pPr>
            <a:lvl6pPr marL="2066392"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6pPr>
            <a:lvl7pPr marL="2410790"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7pPr>
            <a:lvl8pPr marL="2755189"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8pPr>
            <a:lvl9pPr marL="3099587" marR="0" indent="-344399" algn="l" defTabSz="452638" rtl="0" latinLnBrk="0">
              <a:lnSpc>
                <a:spcPct val="100000"/>
              </a:lnSpc>
              <a:spcBef>
                <a:spcPts val="3254"/>
              </a:spcBef>
              <a:spcAft>
                <a:spcPts val="0"/>
              </a:spcAft>
              <a:buClrTx/>
              <a:buSzPct val="75000"/>
              <a:buFontTx/>
              <a:buChar char="•"/>
              <a:tabLst/>
              <a:defRPr sz="2800" b="0" i="0" u="none" strike="noStrike" cap="none" spc="0" baseline="0">
                <a:ln>
                  <a:noFill/>
                </a:ln>
                <a:solidFill>
                  <a:srgbClr val="000000"/>
                </a:solidFill>
                <a:uFillTx/>
                <a:latin typeface="+mj-lt"/>
                <a:ea typeface="+mj-ea"/>
                <a:cs typeface="+mj-cs"/>
                <a:sym typeface="Helvetica Light"/>
              </a:defRPr>
            </a:lvl9pPr>
          </a:lstStyle>
          <a:p>
            <a:pPr marL="0" lvl="1" indent="0" algn="just">
              <a:spcBef>
                <a:spcPts val="0"/>
              </a:spcBef>
              <a:buFont typeface="Arial" pitchFamily="34" charset="0"/>
              <a:buChar char="•"/>
            </a:pPr>
            <a:r>
              <a:rPr lang="ru-RU" sz="1900" dirty="0" smtClean="0">
                <a:latin typeface="Times New Roman" pitchFamily="18" charset="0"/>
                <a:cs typeface="Times New Roman" pitchFamily="18" charset="0"/>
              </a:rPr>
              <a:t> опыту  посещения каких-либо занятий (у тех, кто посещал, по видимому, будет более ясный запрос)</a:t>
            </a:r>
          </a:p>
          <a:p>
            <a:pPr marL="0" lvl="1" indent="0" algn="just">
              <a:spcBef>
                <a:spcPts val="0"/>
              </a:spcBef>
              <a:buFont typeface="Arial" pitchFamily="34" charset="0"/>
              <a:buChar char="•"/>
            </a:pPr>
            <a:r>
              <a:rPr lang="ru-RU" sz="1900" dirty="0" smtClean="0">
                <a:latin typeface="Times New Roman" pitchFamily="18" charset="0"/>
                <a:cs typeface="Times New Roman" pitchFamily="18" charset="0"/>
              </a:rPr>
              <a:t> периоду развития , в котором находится ребенок и семья в целом (переходные периоды чаще, чем стабильные провоцируют интерес и мотивацию родителей) </a:t>
            </a:r>
          </a:p>
          <a:p>
            <a:pPr marL="0" lvl="1" indent="0" algn="just">
              <a:spcBef>
                <a:spcPts val="0"/>
              </a:spcBef>
              <a:buFont typeface="Arial" pitchFamily="34" charset="0"/>
              <a:buChar char="•"/>
            </a:pPr>
            <a:r>
              <a:rPr lang="ru-RU" sz="1900" dirty="0" smtClean="0">
                <a:latin typeface="Times New Roman" pitchFamily="18" charset="0"/>
                <a:cs typeface="Times New Roman" pitchFamily="18" charset="0"/>
              </a:rPr>
              <a:t> отношениям в семье, опыту  получения поддержки или столкновения  с осуждением и давлением</a:t>
            </a:r>
          </a:p>
          <a:p>
            <a:pPr marL="0" lvl="1" indent="0" algn="just">
              <a:spcBef>
                <a:spcPts val="0"/>
              </a:spcBef>
              <a:buFont typeface="Arial" pitchFamily="34" charset="0"/>
              <a:buChar char="•"/>
            </a:pPr>
            <a:r>
              <a:rPr lang="ru-RU" sz="1900" dirty="0" smtClean="0">
                <a:latin typeface="Times New Roman" pitchFamily="18" charset="0"/>
                <a:cs typeface="Times New Roman" pitchFamily="18" charset="0"/>
              </a:rPr>
              <a:t> опыту общения в родительской семье</a:t>
            </a:r>
          </a:p>
          <a:p>
            <a:pPr marL="0" lvl="1" indent="0" algn="just">
              <a:spcBef>
                <a:spcPts val="0"/>
              </a:spcBef>
              <a:buFont typeface="Arial" pitchFamily="34" charset="0"/>
              <a:buChar char="•"/>
            </a:pPr>
            <a:r>
              <a:rPr lang="ru-RU" sz="1900" dirty="0" smtClean="0">
                <a:latin typeface="Times New Roman" pitchFamily="18" charset="0"/>
                <a:cs typeface="Times New Roman" pitchFamily="18" charset="0"/>
              </a:rPr>
              <a:t> опыту получения и использования информации по воспитанию</a:t>
            </a:r>
          </a:p>
          <a:p>
            <a:pPr marL="0" lvl="1" indent="0" algn="just">
              <a:spcBef>
                <a:spcPts val="0"/>
              </a:spcBef>
              <a:buFontTx/>
              <a:buNone/>
            </a:pPr>
            <a:endParaRPr lang="ru-RU" sz="1900" b="1" dirty="0" smtClean="0">
              <a:latin typeface="Times New Roman" pitchFamily="18" charset="0"/>
              <a:cs typeface="Times New Roman" pitchFamily="18" charset="0"/>
            </a:endParaRPr>
          </a:p>
          <a:p>
            <a:pPr marL="0" lvl="1" indent="0" algn="just">
              <a:spcBef>
                <a:spcPts val="0"/>
              </a:spcBef>
              <a:buFontTx/>
              <a:buNone/>
            </a:pPr>
            <a:r>
              <a:rPr lang="ru-RU" sz="1900" b="1" dirty="0" smtClean="0">
                <a:latin typeface="Times New Roman" pitchFamily="18" charset="0"/>
                <a:cs typeface="Times New Roman" pitchFamily="18" charset="0"/>
              </a:rPr>
              <a:t>Требуется значительная вариативность предложения, как по форме, так и по содержанию</a:t>
            </a:r>
          </a:p>
          <a:p>
            <a:pPr marL="0" lvl="1" indent="0" algn="just">
              <a:spcBef>
                <a:spcPts val="0"/>
              </a:spcBef>
              <a:buFontTx/>
              <a:buNone/>
            </a:pPr>
            <a:endParaRPr lang="ru-RU" sz="1900" dirty="0" smtClean="0">
              <a:latin typeface="Times New Roman" pitchFamily="18" charset="0"/>
              <a:cs typeface="Times New Roman" pitchFamily="18" charset="0"/>
            </a:endParaRPr>
          </a:p>
          <a:p>
            <a:pPr marL="0" lvl="1" indent="0" algn="just">
              <a:spcBef>
                <a:spcPts val="0"/>
              </a:spcBef>
              <a:buFontTx/>
              <a:buNone/>
            </a:pPr>
            <a:endParaRPr lang="ru-RU" sz="1900" dirty="0">
              <a:latin typeface="Times New Roman" pitchFamily="18" charset="0"/>
              <a:cs typeface="Times New Roman" pitchFamily="18" charset="0"/>
            </a:endParaRPr>
          </a:p>
        </p:txBody>
      </p:sp>
    </p:spTree>
    <p:extLst>
      <p:ext uri="{BB962C8B-B14F-4D97-AF65-F5344CB8AC3E}">
        <p14:creationId xmlns:p14="http://schemas.microsoft.com/office/powerpoint/2010/main" val="399762033"/>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1022</TotalTime>
  <Words>1297</Words>
  <Application>Microsoft Office PowerPoint</Application>
  <PresentationFormat>Лист A4 (210x297 мм)</PresentationFormat>
  <Paragraphs>194</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Любицкая Кристина Александровна</dc:creator>
  <cp:lastModifiedBy>Любицкая Кристина Александровна</cp:lastModifiedBy>
  <cp:revision>72</cp:revision>
  <cp:lastPrinted>2019-06-17T12:09:17Z</cp:lastPrinted>
  <dcterms:modified xsi:type="dcterms:W3CDTF">2019-06-17T13:27:29Z</dcterms:modified>
</cp:coreProperties>
</file>