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12"/>
  </p:notesMasterIdLst>
  <p:sldIdLst>
    <p:sldId id="256" r:id="rId2"/>
    <p:sldId id="27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16256000" cy="12192000"/>
  <p:notesSz cx="16256000" cy="12192000"/>
  <p:embeddedFontLst>
    <p:embeddedFont>
      <p:font typeface="Verdana" panose="020B0604030504040204" pitchFamily="34" charset="0"/>
      <p:regular r:id="rId13"/>
      <p:bold r:id="rId14"/>
      <p:italic r:id="rId15"/>
      <p:boldItalic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7" d="100"/>
          <a:sy n="37" d="100"/>
        </p:scale>
        <p:origin x="1320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участие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ученики</c:v>
                </c:pt>
                <c:pt idx="1">
                  <c:v>учителя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62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F2-4EEB-9299-2624C0D60EE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59318967129643"/>
          <c:y val="0.18620083240858828"/>
          <c:w val="0.16703685307076932"/>
          <c:h val="0.4025216015563317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участие в общих мероприятиях улуса в сфере образования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МБОУ Покровская СОШ №1 с УИОП</c:v>
                </c:pt>
                <c:pt idx="1">
                  <c:v>МБОУ Покровская средняя школа №2</c:v>
                </c:pt>
                <c:pt idx="2">
                  <c:v>МБОУ  Покровская сош №3</c:v>
                </c:pt>
                <c:pt idx="3">
                  <c:v>МБОУ Покровская сош №4</c:v>
                </c:pt>
                <c:pt idx="4">
                  <c:v>МБОУ ПУМГ (Покровская улусная многопрофильная гимназия)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34</c:v>
                </c:pt>
                <c:pt idx="1">
                  <c:v>35</c:v>
                </c:pt>
                <c:pt idx="2">
                  <c:v>35</c:v>
                </c:pt>
                <c:pt idx="3">
                  <c:v>15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F2-4EEB-9299-2624C0D60E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6797616"/>
        <c:axId val="496799280"/>
      </c:barChart>
      <c:catAx>
        <c:axId val="49679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6799280"/>
        <c:crosses val="autoZero"/>
        <c:auto val="1"/>
        <c:lblAlgn val="ctr"/>
        <c:lblOffset val="100"/>
        <c:noMultiLvlLbl val="0"/>
      </c:catAx>
      <c:valAx>
        <c:axId val="49679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6797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участие в общих мероприятиях улуса в сфере образования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МБОУ Ойская СОШ им.А.В.Дмитриева</c:v>
                </c:pt>
                <c:pt idx="1">
                  <c:v>МБОУ Улах-Анская СОШ им.А.И.Притузова МР Хангаласский улус РС(Я)</c:v>
                </c:pt>
                <c:pt idx="2">
                  <c:v>МБНОУ Октемский НОЦ (научно-образовательный центр)</c:v>
                </c:pt>
                <c:pt idx="3">
                  <c:v>МБОУ Октемская средняя школа им.П.И.Шадрина</c:v>
                </c:pt>
                <c:pt idx="4">
                  <c:v>МБОУ Техтюрская средняя школа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</c:v>
                </c:pt>
                <c:pt idx="1">
                  <c:v>16</c:v>
                </c:pt>
                <c:pt idx="2">
                  <c:v>15</c:v>
                </c:pt>
                <c:pt idx="3">
                  <c:v>15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F2-4EEB-9299-2624C0D60E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6797616"/>
        <c:axId val="496799280"/>
      </c:barChart>
      <c:catAx>
        <c:axId val="49679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6799280"/>
        <c:crosses val="autoZero"/>
        <c:auto val="1"/>
        <c:lblAlgn val="ctr"/>
        <c:lblOffset val="100"/>
        <c:noMultiLvlLbl val="0"/>
      </c:catAx>
      <c:valAx>
        <c:axId val="49679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6797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участие в общих мероприятиях улуса в сфере образования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МБОУ Мохсоголлохская сош с УИОП</c:v>
                </c:pt>
                <c:pt idx="1">
                  <c:v>МБОУ Бестяхская СОШ</c:v>
                </c:pt>
                <c:pt idx="2">
                  <c:v>МБОУ Булгунняхтахская СОШ им. С. П. Ефремова</c:v>
                </c:pt>
                <c:pt idx="3">
                  <c:v>МБОУ 2 Мальжагарская средняя школа имени М.Е.Васильевой</c:v>
                </c:pt>
                <c:pt idx="4">
                  <c:v>МБОУ Тит-Аринская средняя школа имени Г.В.Ксенофонтова</c:v>
                </c:pt>
                <c:pt idx="5">
                  <c:v>МБОУ Тумульская основная общеобразовательная школа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20</c:v>
                </c:pt>
                <c:pt idx="1">
                  <c:v>15</c:v>
                </c:pt>
                <c:pt idx="2">
                  <c:v>17</c:v>
                </c:pt>
                <c:pt idx="3">
                  <c:v>18</c:v>
                </c:pt>
                <c:pt idx="4">
                  <c:v>9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F2-4EEB-9299-2624C0D60E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6797616"/>
        <c:axId val="496799280"/>
      </c:barChart>
      <c:catAx>
        <c:axId val="49679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6799280"/>
        <c:crosses val="autoZero"/>
        <c:auto val="1"/>
        <c:lblAlgn val="ctr"/>
        <c:lblOffset val="100"/>
        <c:noMultiLvlLbl val="0"/>
      </c:catAx>
      <c:valAx>
        <c:axId val="49679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6797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участие в общих мероприятиях улуса в сфере образования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МБОУ Синская средняя школа</c:v>
                </c:pt>
                <c:pt idx="1">
                  <c:v>МБОУ Едяйская средняя школа</c:v>
                </c:pt>
                <c:pt idx="2">
                  <c:v>МБОУ 3 Мальжегарская ООШ</c:v>
                </c:pt>
                <c:pt idx="3">
                  <c:v>МБОУ 5 Мальжегарская средняя школа им.И.П.Никифорова</c:v>
                </c:pt>
                <c:pt idx="4">
                  <c:v>МБОУ Иситская средняя школа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</c:v>
                </c:pt>
                <c:pt idx="1">
                  <c:v>5</c:v>
                </c:pt>
                <c:pt idx="2">
                  <c:v>7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F2-4EEB-9299-2624C0D60E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6797616"/>
        <c:axId val="496799280"/>
      </c:barChart>
      <c:catAx>
        <c:axId val="49679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6799280"/>
        <c:crosses val="autoZero"/>
        <c:auto val="1"/>
        <c:lblAlgn val="ctr"/>
        <c:lblOffset val="100"/>
        <c:noMultiLvlLbl val="0"/>
      </c:catAx>
      <c:valAx>
        <c:axId val="49679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6797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участие в общих мероприятиях улуса в сфере образования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МБОУ Качикатская средняя школа имени С.П. Барашкова</c:v>
                </c:pt>
                <c:pt idx="1">
                  <c:v>МБОУ Красноручейская основная общеобразовательная школа</c:v>
                </c:pt>
                <c:pt idx="2">
                  <c:v>МБОУ 2-Жемконская средняя школа</c:v>
                </c:pt>
                <c:pt idx="3">
                  <c:v>МБОУ 1-Жемконская средняя школа им.П.С.Скрябина</c:v>
                </c:pt>
                <c:pt idx="4">
                  <c:v>МКОУ I-Жемконская основная общеобразовательная санаторная школа-интернат</c:v>
                </c:pt>
                <c:pt idx="5">
                  <c:v>МБОУ Хоточчунская основная школа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</c:v>
                </c:pt>
                <c:pt idx="1">
                  <c:v>2</c:v>
                </c:pt>
                <c:pt idx="2">
                  <c:v>10</c:v>
                </c:pt>
                <c:pt idx="3">
                  <c:v>7</c:v>
                </c:pt>
                <c:pt idx="4">
                  <c:v>1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F2-4EEB-9299-2624C0D60E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6797616"/>
        <c:axId val="496799280"/>
      </c:barChart>
      <c:catAx>
        <c:axId val="49679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6799280"/>
        <c:crosses val="autoZero"/>
        <c:auto val="1"/>
        <c:lblAlgn val="ctr"/>
        <c:lblOffset val="100"/>
        <c:noMultiLvlLbl val="0"/>
      </c:catAx>
      <c:valAx>
        <c:axId val="49679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6797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площадки для общих мероприятий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76A-4408-AD58-FE64D524818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76A-4408-AD58-FE64D524818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76A-4408-AD58-FE64D524818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76A-4408-AD58-FE64D524818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76A-4408-AD58-FE64D524818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D76A-4408-AD58-FE64D524818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D76A-4408-AD58-FE64D524818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D76A-4408-AD58-FE64D524818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МБОУ Покровская средняя школа №2</c:v>
                </c:pt>
                <c:pt idx="1">
                  <c:v>МБОУ  Покровская сош №3</c:v>
                </c:pt>
                <c:pt idx="2">
                  <c:v>МБОУ ПУМГ (Покровская улусная многопрофильная гимназия)</c:v>
                </c:pt>
                <c:pt idx="3">
                  <c:v>МБОУ Мохсоголлохская сош с УИОП</c:v>
                </c:pt>
                <c:pt idx="4">
                  <c:v>МБОУ Бестяхская СОШ</c:v>
                </c:pt>
                <c:pt idx="5">
                  <c:v>МБОУ Булгунняхтахская СОШ им. С. П. Ефремова</c:v>
                </c:pt>
                <c:pt idx="6">
                  <c:v>МБНОУ Октемский НОЦ (научно-образовательный центр)</c:v>
                </c:pt>
                <c:pt idx="7">
                  <c:v>МБОУ 2-Жемконская средняя школа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</c:v>
                </c:pt>
                <c:pt idx="1">
                  <c:v>8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4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F2-4EEB-9299-2624C0D60EE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569046236711678"/>
          <c:y val="5.1892690153327814E-2"/>
          <c:w val="0.37864714424025731"/>
          <c:h val="0.9257327155227452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412730814053763E-2"/>
          <c:y val="2.1557613084134685E-2"/>
          <c:w val="0.92158833552905894"/>
          <c:h val="0.9023530192788107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объединение в мероприятии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6"/>
                <c:pt idx="0">
                  <c:v>2 школы</c:v>
                </c:pt>
                <c:pt idx="1">
                  <c:v>3 школы</c:v>
                </c:pt>
                <c:pt idx="2">
                  <c:v>4 школ</c:v>
                </c:pt>
                <c:pt idx="3">
                  <c:v>5 школ</c:v>
                </c:pt>
                <c:pt idx="4">
                  <c:v>6 школ</c:v>
                </c:pt>
                <c:pt idx="5">
                  <c:v>7 школ</c:v>
                </c:pt>
                <c:pt idx="6">
                  <c:v>8 школ</c:v>
                </c:pt>
                <c:pt idx="7">
                  <c:v>9 школ</c:v>
                </c:pt>
                <c:pt idx="8">
                  <c:v>10 школ</c:v>
                </c:pt>
                <c:pt idx="9">
                  <c:v>11 школ</c:v>
                </c:pt>
                <c:pt idx="10">
                  <c:v>12 школ</c:v>
                </c:pt>
                <c:pt idx="11">
                  <c:v>13 школ</c:v>
                </c:pt>
                <c:pt idx="12">
                  <c:v>14 школ</c:v>
                </c:pt>
                <c:pt idx="13">
                  <c:v>15 школ</c:v>
                </c:pt>
                <c:pt idx="14">
                  <c:v>17 школ</c:v>
                </c:pt>
                <c:pt idx="15">
                  <c:v>18 школ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6</c:v>
                </c:pt>
                <c:pt idx="1">
                  <c:v>9</c:v>
                </c:pt>
                <c:pt idx="2">
                  <c:v>8</c:v>
                </c:pt>
                <c:pt idx="3">
                  <c:v>3</c:v>
                </c:pt>
                <c:pt idx="4">
                  <c:v>3</c:v>
                </c:pt>
                <c:pt idx="5">
                  <c:v>5</c:v>
                </c:pt>
                <c:pt idx="6">
                  <c:v>4</c:v>
                </c:pt>
                <c:pt idx="7">
                  <c:v>2</c:v>
                </c:pt>
                <c:pt idx="8">
                  <c:v>3</c:v>
                </c:pt>
                <c:pt idx="9">
                  <c:v>1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F2-4EEB-9299-2624C0D60EE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96797616"/>
        <c:axId val="496799280"/>
      </c:lineChart>
      <c:catAx>
        <c:axId val="49679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6799280"/>
        <c:crosses val="autoZero"/>
        <c:auto val="1"/>
        <c:lblAlgn val="ctr"/>
        <c:lblOffset val="100"/>
        <c:noMultiLvlLbl val="0"/>
      </c:catAx>
      <c:valAx>
        <c:axId val="49679928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96797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65224789211698"/>
          <c:y val="2.8249516383676201E-2"/>
          <c:w val="0.57325023874786252"/>
          <c:h val="0.902353019278810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школ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по 18 участников</c:v>
                </c:pt>
                <c:pt idx="1">
                  <c:v>по 17 участников</c:v>
                </c:pt>
                <c:pt idx="2">
                  <c:v>по 15 участников</c:v>
                </c:pt>
                <c:pt idx="3">
                  <c:v>по 8 участников</c:v>
                </c:pt>
                <c:pt idx="4">
                  <c:v>по 7 участников</c:v>
                </c:pt>
                <c:pt idx="5">
                  <c:v>по 6 участников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18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F2-4EEB-9299-2624C0D60EE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96797616"/>
        <c:axId val="496799280"/>
      </c:barChart>
      <c:catAx>
        <c:axId val="496797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6799280"/>
        <c:crosses val="autoZero"/>
        <c:auto val="1"/>
        <c:lblAlgn val="ctr"/>
        <c:lblOffset val="100"/>
        <c:noMultiLvlLbl val="0"/>
      </c:catAx>
      <c:valAx>
        <c:axId val="496799280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96797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709875" y="914400"/>
            <a:ext cx="10837875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625600" y="5791200"/>
            <a:ext cx="130048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35329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1625600" y="5791200"/>
            <a:ext cx="13004800" cy="54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80000" y="914400"/>
            <a:ext cx="6097588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1625600" y="5791200"/>
            <a:ext cx="13004800" cy="54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80000" y="914400"/>
            <a:ext cx="6097588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3892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1625600" y="5791200"/>
            <a:ext cx="13004800" cy="54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80000" y="914400"/>
            <a:ext cx="6097588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7311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1625600" y="5791200"/>
            <a:ext cx="13004800" cy="54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80000" y="914400"/>
            <a:ext cx="6097588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1773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1625600" y="5791200"/>
            <a:ext cx="13004800" cy="54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80000" y="914400"/>
            <a:ext cx="6097588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4584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1625600" y="5791200"/>
            <a:ext cx="13004800" cy="54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80000" y="914400"/>
            <a:ext cx="6097588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2689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1625600" y="5791200"/>
            <a:ext cx="13004800" cy="54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80000" y="914400"/>
            <a:ext cx="6097588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0846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1625600" y="5791200"/>
            <a:ext cx="13004800" cy="54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80000" y="914400"/>
            <a:ext cx="6097588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5206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1625600" y="5791200"/>
            <a:ext cx="13004800" cy="54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80000" y="914400"/>
            <a:ext cx="6097588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0362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1625600" y="5791200"/>
            <a:ext cx="13004800" cy="54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80000" y="914400"/>
            <a:ext cx="6097588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9446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ftr" idx="11"/>
          </p:nvPr>
        </p:nvSpPr>
        <p:spPr>
          <a:xfrm>
            <a:off x="5527040" y="11338560"/>
            <a:ext cx="520192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dt" idx="10"/>
          </p:nvPr>
        </p:nvSpPr>
        <p:spPr>
          <a:xfrm>
            <a:off x="812800" y="11338560"/>
            <a:ext cx="373888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1704320" y="11338560"/>
            <a:ext cx="373888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219200" y="3779520"/>
            <a:ext cx="13817599" cy="256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2438400" y="6827520"/>
            <a:ext cx="113792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ftr" idx="11"/>
          </p:nvPr>
        </p:nvSpPr>
        <p:spPr>
          <a:xfrm>
            <a:off x="5527040" y="11338560"/>
            <a:ext cx="520192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812800" y="11338560"/>
            <a:ext cx="373888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1704320" y="11338560"/>
            <a:ext cx="373888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12800" y="487680"/>
            <a:ext cx="14630400" cy="195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12800" y="2804160"/>
            <a:ext cx="14630400" cy="804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5527040" y="11338560"/>
            <a:ext cx="520192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812800" y="11338560"/>
            <a:ext cx="373888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11704320" y="11338560"/>
            <a:ext cx="373888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12800" y="487680"/>
            <a:ext cx="14630400" cy="195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12800" y="2804160"/>
            <a:ext cx="7071360" cy="804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8371840" y="2804160"/>
            <a:ext cx="7071360" cy="804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5527040" y="11338560"/>
            <a:ext cx="520192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812800" y="11338560"/>
            <a:ext cx="373888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11704320" y="11338560"/>
            <a:ext cx="373888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2800" y="487680"/>
            <a:ext cx="14630400" cy="195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2800" y="2804160"/>
            <a:ext cx="14630400" cy="804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5527040" y="11338560"/>
            <a:ext cx="520192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812800" y="11338560"/>
            <a:ext cx="373888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704320" y="11338560"/>
            <a:ext cx="373888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9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6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8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/>
        </p:nvSpPr>
        <p:spPr>
          <a:xfrm>
            <a:off x="698500" y="172675"/>
            <a:ext cx="4889400" cy="4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878787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8787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национальный исследовательский университет</a:t>
            </a:r>
            <a:endParaRPr sz="14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;p7"/>
          <p:cNvSpPr txBox="1"/>
          <p:nvPr/>
        </p:nvSpPr>
        <p:spPr>
          <a:xfrm>
            <a:off x="728295" y="745799"/>
            <a:ext cx="2414905" cy="23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878787"/>
                </a:solidFill>
                <a:latin typeface="Verdana"/>
                <a:ea typeface="Verdana"/>
                <a:cs typeface="Verdana"/>
                <a:sym typeface="Verdana"/>
              </a:rPr>
              <a:t>ИНСТИТУТ ОБРАЗОВАНИЯ</a:t>
            </a:r>
            <a:endParaRPr sz="1400" b="0" i="0" u="none" strike="noStrike" cap="none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" name="Google Shape;45;p7"/>
          <p:cNvSpPr txBox="1"/>
          <p:nvPr/>
        </p:nvSpPr>
        <p:spPr>
          <a:xfrm>
            <a:off x="15448597" y="187950"/>
            <a:ext cx="807300" cy="46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 dirty="0" smtClean="0">
                <a:solidFill>
                  <a:srgbClr val="878787"/>
                </a:solidFill>
                <a:latin typeface="Verdana"/>
                <a:ea typeface="Verdana"/>
                <a:cs typeface="Verdana"/>
                <a:sym typeface="Verdana"/>
              </a:rPr>
              <a:t>2019 г.</a:t>
            </a:r>
            <a:endParaRPr sz="1400" b="0" i="0" u="none" strike="noStrike" cap="none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" name="Google Shape;46;p7"/>
          <p:cNvSpPr/>
          <p:nvPr/>
        </p:nvSpPr>
        <p:spPr>
          <a:xfrm>
            <a:off x="254006" y="254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 extrusionOk="0">
                <a:moveTo>
                  <a:pt x="190487" y="0"/>
                </a:moveTo>
                <a:lnTo>
                  <a:pt x="146817" y="5032"/>
                </a:lnTo>
                <a:lnTo>
                  <a:pt x="106725" y="19365"/>
                </a:lnTo>
                <a:lnTo>
                  <a:pt x="71356" y="41855"/>
                </a:lnTo>
                <a:lnTo>
                  <a:pt x="41854" y="71358"/>
                </a:lnTo>
                <a:lnTo>
                  <a:pt x="19365" y="106729"/>
                </a:lnTo>
                <a:lnTo>
                  <a:pt x="5032" y="146825"/>
                </a:lnTo>
                <a:lnTo>
                  <a:pt x="0" y="190500"/>
                </a:lnTo>
                <a:lnTo>
                  <a:pt x="5032" y="234170"/>
                </a:lnTo>
                <a:lnTo>
                  <a:pt x="19365" y="274264"/>
                </a:lnTo>
                <a:lnTo>
                  <a:pt x="41854" y="309635"/>
                </a:lnTo>
                <a:lnTo>
                  <a:pt x="71356" y="339140"/>
                </a:lnTo>
                <a:lnTo>
                  <a:pt x="106725" y="361632"/>
                </a:lnTo>
                <a:lnTo>
                  <a:pt x="146817" y="375967"/>
                </a:lnTo>
                <a:lnTo>
                  <a:pt x="190487" y="381000"/>
                </a:lnTo>
                <a:lnTo>
                  <a:pt x="234162" y="375967"/>
                </a:lnTo>
                <a:lnTo>
                  <a:pt x="274259" y="361632"/>
                </a:lnTo>
                <a:lnTo>
                  <a:pt x="309633" y="339140"/>
                </a:lnTo>
                <a:lnTo>
                  <a:pt x="339139" y="309635"/>
                </a:lnTo>
                <a:lnTo>
                  <a:pt x="361632" y="274264"/>
                </a:lnTo>
                <a:lnTo>
                  <a:pt x="375967" y="234170"/>
                </a:lnTo>
                <a:lnTo>
                  <a:pt x="381000" y="190500"/>
                </a:lnTo>
                <a:lnTo>
                  <a:pt x="375967" y="146825"/>
                </a:lnTo>
                <a:lnTo>
                  <a:pt x="361632" y="106729"/>
                </a:lnTo>
                <a:lnTo>
                  <a:pt x="339139" y="71358"/>
                </a:lnTo>
                <a:lnTo>
                  <a:pt x="309633" y="41855"/>
                </a:lnTo>
                <a:lnTo>
                  <a:pt x="274259" y="19365"/>
                </a:lnTo>
                <a:lnTo>
                  <a:pt x="234162" y="5032"/>
                </a:lnTo>
                <a:lnTo>
                  <a:pt x="190487" y="0"/>
                </a:ln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7"/>
          <p:cNvSpPr/>
          <p:nvPr/>
        </p:nvSpPr>
        <p:spPr>
          <a:xfrm>
            <a:off x="261245" y="261247"/>
            <a:ext cx="367030" cy="367030"/>
          </a:xfrm>
          <a:custGeom>
            <a:avLst/>
            <a:gdLst/>
            <a:ahLst/>
            <a:cxnLst/>
            <a:rect l="l" t="t" r="r" b="b"/>
            <a:pathLst>
              <a:path w="367030" h="367030" extrusionOk="0">
                <a:moveTo>
                  <a:pt x="183248" y="0"/>
                </a:moveTo>
                <a:lnTo>
                  <a:pt x="134542" y="6547"/>
                </a:lnTo>
                <a:lnTo>
                  <a:pt x="90770" y="25024"/>
                </a:lnTo>
                <a:lnTo>
                  <a:pt x="53681" y="53681"/>
                </a:lnTo>
                <a:lnTo>
                  <a:pt x="25024" y="90770"/>
                </a:lnTo>
                <a:lnTo>
                  <a:pt x="6547" y="134542"/>
                </a:lnTo>
                <a:lnTo>
                  <a:pt x="0" y="183248"/>
                </a:lnTo>
                <a:lnTo>
                  <a:pt x="6547" y="231958"/>
                </a:lnTo>
                <a:lnTo>
                  <a:pt x="25024" y="275732"/>
                </a:lnTo>
                <a:lnTo>
                  <a:pt x="53681" y="312820"/>
                </a:lnTo>
                <a:lnTo>
                  <a:pt x="90770" y="341475"/>
                </a:lnTo>
                <a:lnTo>
                  <a:pt x="134542" y="359949"/>
                </a:lnTo>
                <a:lnTo>
                  <a:pt x="183248" y="366496"/>
                </a:lnTo>
                <a:lnTo>
                  <a:pt x="231958" y="359949"/>
                </a:lnTo>
                <a:lnTo>
                  <a:pt x="275732" y="341475"/>
                </a:lnTo>
                <a:lnTo>
                  <a:pt x="312820" y="312820"/>
                </a:lnTo>
                <a:lnTo>
                  <a:pt x="341475" y="275732"/>
                </a:lnTo>
                <a:lnTo>
                  <a:pt x="359949" y="231958"/>
                </a:lnTo>
                <a:lnTo>
                  <a:pt x="366496" y="183248"/>
                </a:lnTo>
                <a:lnTo>
                  <a:pt x="359949" y="134542"/>
                </a:lnTo>
                <a:lnTo>
                  <a:pt x="341475" y="90770"/>
                </a:lnTo>
                <a:lnTo>
                  <a:pt x="312820" y="53681"/>
                </a:lnTo>
                <a:lnTo>
                  <a:pt x="275732" y="25024"/>
                </a:lnTo>
                <a:lnTo>
                  <a:pt x="231958" y="6547"/>
                </a:lnTo>
                <a:lnTo>
                  <a:pt x="18324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7"/>
          <p:cNvSpPr/>
          <p:nvPr/>
        </p:nvSpPr>
        <p:spPr>
          <a:xfrm>
            <a:off x="283063" y="283061"/>
            <a:ext cx="323215" cy="323215"/>
          </a:xfrm>
          <a:custGeom>
            <a:avLst/>
            <a:gdLst/>
            <a:ahLst/>
            <a:cxnLst/>
            <a:rect l="l" t="t" r="r" b="b"/>
            <a:pathLst>
              <a:path w="323215" h="323215" extrusionOk="0">
                <a:moveTo>
                  <a:pt x="161429" y="0"/>
                </a:moveTo>
                <a:lnTo>
                  <a:pt x="118524" y="5767"/>
                </a:lnTo>
                <a:lnTo>
                  <a:pt x="79964" y="22042"/>
                </a:lnTo>
                <a:lnTo>
                  <a:pt x="47291" y="47286"/>
                </a:lnTo>
                <a:lnTo>
                  <a:pt x="22045" y="79959"/>
                </a:lnTo>
                <a:lnTo>
                  <a:pt x="5768" y="118520"/>
                </a:lnTo>
                <a:lnTo>
                  <a:pt x="0" y="161429"/>
                </a:lnTo>
                <a:lnTo>
                  <a:pt x="5768" y="204344"/>
                </a:lnTo>
                <a:lnTo>
                  <a:pt x="22045" y="242909"/>
                </a:lnTo>
                <a:lnTo>
                  <a:pt x="47291" y="275583"/>
                </a:lnTo>
                <a:lnTo>
                  <a:pt x="79964" y="300828"/>
                </a:lnTo>
                <a:lnTo>
                  <a:pt x="118524" y="317104"/>
                </a:lnTo>
                <a:lnTo>
                  <a:pt x="161429" y="322872"/>
                </a:lnTo>
                <a:lnTo>
                  <a:pt x="204344" y="317104"/>
                </a:lnTo>
                <a:lnTo>
                  <a:pt x="242909" y="300828"/>
                </a:lnTo>
                <a:lnTo>
                  <a:pt x="275583" y="275583"/>
                </a:lnTo>
                <a:lnTo>
                  <a:pt x="300828" y="242909"/>
                </a:lnTo>
                <a:lnTo>
                  <a:pt x="317104" y="204344"/>
                </a:lnTo>
                <a:lnTo>
                  <a:pt x="322872" y="161429"/>
                </a:lnTo>
                <a:lnTo>
                  <a:pt x="317104" y="118520"/>
                </a:lnTo>
                <a:lnTo>
                  <a:pt x="300828" y="79959"/>
                </a:lnTo>
                <a:lnTo>
                  <a:pt x="275583" y="47286"/>
                </a:lnTo>
                <a:lnTo>
                  <a:pt x="242909" y="22042"/>
                </a:lnTo>
                <a:lnTo>
                  <a:pt x="204344" y="5767"/>
                </a:lnTo>
                <a:lnTo>
                  <a:pt x="161429" y="0"/>
                </a:ln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7"/>
          <p:cNvSpPr/>
          <p:nvPr/>
        </p:nvSpPr>
        <p:spPr>
          <a:xfrm>
            <a:off x="377164" y="334446"/>
            <a:ext cx="146875" cy="2161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" name="Google Shape;50;p7"/>
          <p:cNvSpPr txBox="1"/>
          <p:nvPr/>
        </p:nvSpPr>
        <p:spPr>
          <a:xfrm>
            <a:off x="698500" y="2328398"/>
            <a:ext cx="15047468" cy="3124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575" rIns="0" bIns="0" anchor="t" anchorCtr="0"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Взаимодействие школ </a:t>
            </a:r>
            <a:r>
              <a:rPr lang="ru-RU" sz="4800" b="1" dirty="0" err="1" smtClean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Хангаласского</a:t>
            </a:r>
            <a:r>
              <a:rPr lang="ru-RU" sz="4800" b="1" dirty="0" smtClean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улуса.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Календарь 2018/2019 учебного года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(по открытым источникам)</a:t>
            </a:r>
          </a:p>
        </p:txBody>
      </p:sp>
      <p:sp>
        <p:nvSpPr>
          <p:cNvPr id="51" name="Google Shape;51;p7"/>
          <p:cNvSpPr/>
          <p:nvPr/>
        </p:nvSpPr>
        <p:spPr>
          <a:xfrm>
            <a:off x="10059940" y="301426"/>
            <a:ext cx="1736089" cy="1736089"/>
          </a:xfrm>
          <a:custGeom>
            <a:avLst/>
            <a:gdLst/>
            <a:ahLst/>
            <a:cxnLst/>
            <a:rect l="l" t="t" r="r" b="b"/>
            <a:pathLst>
              <a:path w="1736089" h="1736090" extrusionOk="0">
                <a:moveTo>
                  <a:pt x="867816" y="0"/>
                </a:moveTo>
                <a:lnTo>
                  <a:pt x="820213" y="1284"/>
                </a:lnTo>
                <a:lnTo>
                  <a:pt x="773279" y="5092"/>
                </a:lnTo>
                <a:lnTo>
                  <a:pt x="727082" y="11359"/>
                </a:lnTo>
                <a:lnTo>
                  <a:pt x="681686" y="20018"/>
                </a:lnTo>
                <a:lnTo>
                  <a:pt x="637159" y="31003"/>
                </a:lnTo>
                <a:lnTo>
                  <a:pt x="593566" y="44247"/>
                </a:lnTo>
                <a:lnTo>
                  <a:pt x="550974" y="59685"/>
                </a:lnTo>
                <a:lnTo>
                  <a:pt x="509450" y="77249"/>
                </a:lnTo>
                <a:lnTo>
                  <a:pt x="469059" y="96875"/>
                </a:lnTo>
                <a:lnTo>
                  <a:pt x="429867" y="118495"/>
                </a:lnTo>
                <a:lnTo>
                  <a:pt x="391942" y="142044"/>
                </a:lnTo>
                <a:lnTo>
                  <a:pt x="355348" y="167455"/>
                </a:lnTo>
                <a:lnTo>
                  <a:pt x="320153" y="194662"/>
                </a:lnTo>
                <a:lnTo>
                  <a:pt x="286423" y="223599"/>
                </a:lnTo>
                <a:lnTo>
                  <a:pt x="254223" y="254200"/>
                </a:lnTo>
                <a:lnTo>
                  <a:pt x="223621" y="286397"/>
                </a:lnTo>
                <a:lnTo>
                  <a:pt x="194682" y="320127"/>
                </a:lnTo>
                <a:lnTo>
                  <a:pt x="167473" y="355321"/>
                </a:lnTo>
                <a:lnTo>
                  <a:pt x="142060" y="391914"/>
                </a:lnTo>
                <a:lnTo>
                  <a:pt x="118509" y="429839"/>
                </a:lnTo>
                <a:lnTo>
                  <a:pt x="96887" y="469031"/>
                </a:lnTo>
                <a:lnTo>
                  <a:pt x="77259" y="509423"/>
                </a:lnTo>
                <a:lnTo>
                  <a:pt x="59693" y="550948"/>
                </a:lnTo>
                <a:lnTo>
                  <a:pt x="44253" y="593542"/>
                </a:lnTo>
                <a:lnTo>
                  <a:pt x="31007" y="637137"/>
                </a:lnTo>
                <a:lnTo>
                  <a:pt x="20021" y="681667"/>
                </a:lnTo>
                <a:lnTo>
                  <a:pt x="11361" y="727066"/>
                </a:lnTo>
                <a:lnTo>
                  <a:pt x="5093" y="773268"/>
                </a:lnTo>
                <a:lnTo>
                  <a:pt x="1284" y="820207"/>
                </a:lnTo>
                <a:lnTo>
                  <a:pt x="0" y="867816"/>
                </a:lnTo>
                <a:lnTo>
                  <a:pt x="1284" y="915424"/>
                </a:lnTo>
                <a:lnTo>
                  <a:pt x="5093" y="962362"/>
                </a:lnTo>
                <a:lnTo>
                  <a:pt x="11361" y="1008564"/>
                </a:lnTo>
                <a:lnTo>
                  <a:pt x="20021" y="1053963"/>
                </a:lnTo>
                <a:lnTo>
                  <a:pt x="31007" y="1098493"/>
                </a:lnTo>
                <a:lnTo>
                  <a:pt x="44253" y="1142089"/>
                </a:lnTo>
                <a:lnTo>
                  <a:pt x="59693" y="1184683"/>
                </a:lnTo>
                <a:lnTo>
                  <a:pt x="77259" y="1226210"/>
                </a:lnTo>
                <a:lnTo>
                  <a:pt x="96887" y="1266604"/>
                </a:lnTo>
                <a:lnTo>
                  <a:pt x="118509" y="1305797"/>
                </a:lnTo>
                <a:lnTo>
                  <a:pt x="142060" y="1343724"/>
                </a:lnTo>
                <a:lnTo>
                  <a:pt x="167473" y="1380319"/>
                </a:lnTo>
                <a:lnTo>
                  <a:pt x="194682" y="1415515"/>
                </a:lnTo>
                <a:lnTo>
                  <a:pt x="223621" y="1449246"/>
                </a:lnTo>
                <a:lnTo>
                  <a:pt x="254223" y="1481447"/>
                </a:lnTo>
                <a:lnTo>
                  <a:pt x="286423" y="1512049"/>
                </a:lnTo>
                <a:lnTo>
                  <a:pt x="320153" y="1540989"/>
                </a:lnTo>
                <a:lnTo>
                  <a:pt x="355348" y="1568198"/>
                </a:lnTo>
                <a:lnTo>
                  <a:pt x="391942" y="1593611"/>
                </a:lnTo>
                <a:lnTo>
                  <a:pt x="429867" y="1617162"/>
                </a:lnTo>
                <a:lnTo>
                  <a:pt x="469059" y="1638784"/>
                </a:lnTo>
                <a:lnTo>
                  <a:pt x="509450" y="1658412"/>
                </a:lnTo>
                <a:lnTo>
                  <a:pt x="550974" y="1675978"/>
                </a:lnTo>
                <a:lnTo>
                  <a:pt x="593566" y="1691418"/>
                </a:lnTo>
                <a:lnTo>
                  <a:pt x="637159" y="1704663"/>
                </a:lnTo>
                <a:lnTo>
                  <a:pt x="681686" y="1715649"/>
                </a:lnTo>
                <a:lnTo>
                  <a:pt x="727082" y="1724309"/>
                </a:lnTo>
                <a:lnTo>
                  <a:pt x="773279" y="1730577"/>
                </a:lnTo>
                <a:lnTo>
                  <a:pt x="820213" y="1734386"/>
                </a:lnTo>
                <a:lnTo>
                  <a:pt x="867816" y="1735670"/>
                </a:lnTo>
                <a:lnTo>
                  <a:pt x="915425" y="1734386"/>
                </a:lnTo>
                <a:lnTo>
                  <a:pt x="962364" y="1730577"/>
                </a:lnTo>
                <a:lnTo>
                  <a:pt x="1008567" y="1724309"/>
                </a:lnTo>
                <a:lnTo>
                  <a:pt x="1053967" y="1715649"/>
                </a:lnTo>
                <a:lnTo>
                  <a:pt x="1098499" y="1704663"/>
                </a:lnTo>
                <a:lnTo>
                  <a:pt x="1142095" y="1691418"/>
                </a:lnTo>
                <a:lnTo>
                  <a:pt x="1184690" y="1675978"/>
                </a:lnTo>
                <a:lnTo>
                  <a:pt x="1226218" y="1658412"/>
                </a:lnTo>
                <a:lnTo>
                  <a:pt x="1266612" y="1638784"/>
                </a:lnTo>
                <a:lnTo>
                  <a:pt x="1305806" y="1617162"/>
                </a:lnTo>
                <a:lnTo>
                  <a:pt x="1343734" y="1593611"/>
                </a:lnTo>
                <a:lnTo>
                  <a:pt x="1380329" y="1568198"/>
                </a:lnTo>
                <a:lnTo>
                  <a:pt x="1415526" y="1540989"/>
                </a:lnTo>
                <a:lnTo>
                  <a:pt x="1449257" y="1512049"/>
                </a:lnTo>
                <a:lnTo>
                  <a:pt x="1481458" y="1481447"/>
                </a:lnTo>
                <a:lnTo>
                  <a:pt x="1512061" y="1449246"/>
                </a:lnTo>
                <a:lnTo>
                  <a:pt x="1541000" y="1415515"/>
                </a:lnTo>
                <a:lnTo>
                  <a:pt x="1568210" y="1380319"/>
                </a:lnTo>
                <a:lnTo>
                  <a:pt x="1593623" y="1343724"/>
                </a:lnTo>
                <a:lnTo>
                  <a:pt x="1617174" y="1305797"/>
                </a:lnTo>
                <a:lnTo>
                  <a:pt x="1638797" y="1266604"/>
                </a:lnTo>
                <a:lnTo>
                  <a:pt x="1658424" y="1226210"/>
                </a:lnTo>
                <a:lnTo>
                  <a:pt x="1675991" y="1184683"/>
                </a:lnTo>
                <a:lnTo>
                  <a:pt x="1691430" y="1142089"/>
                </a:lnTo>
                <a:lnTo>
                  <a:pt x="1704676" y="1098493"/>
                </a:lnTo>
                <a:lnTo>
                  <a:pt x="1715662" y="1053963"/>
                </a:lnTo>
                <a:lnTo>
                  <a:pt x="1724322" y="1008564"/>
                </a:lnTo>
                <a:lnTo>
                  <a:pt x="1730589" y="962362"/>
                </a:lnTo>
                <a:lnTo>
                  <a:pt x="1734399" y="915424"/>
                </a:lnTo>
                <a:lnTo>
                  <a:pt x="1735683" y="867816"/>
                </a:lnTo>
                <a:lnTo>
                  <a:pt x="1734399" y="820207"/>
                </a:lnTo>
                <a:lnTo>
                  <a:pt x="1730589" y="773268"/>
                </a:lnTo>
                <a:lnTo>
                  <a:pt x="1724322" y="727066"/>
                </a:lnTo>
                <a:lnTo>
                  <a:pt x="1715662" y="681667"/>
                </a:lnTo>
                <a:lnTo>
                  <a:pt x="1704676" y="637137"/>
                </a:lnTo>
                <a:lnTo>
                  <a:pt x="1691430" y="593542"/>
                </a:lnTo>
                <a:lnTo>
                  <a:pt x="1675991" y="550948"/>
                </a:lnTo>
                <a:lnTo>
                  <a:pt x="1658424" y="509423"/>
                </a:lnTo>
                <a:lnTo>
                  <a:pt x="1638797" y="469031"/>
                </a:lnTo>
                <a:lnTo>
                  <a:pt x="1617174" y="429839"/>
                </a:lnTo>
                <a:lnTo>
                  <a:pt x="1593623" y="391914"/>
                </a:lnTo>
                <a:lnTo>
                  <a:pt x="1568210" y="355321"/>
                </a:lnTo>
                <a:lnTo>
                  <a:pt x="1541000" y="320127"/>
                </a:lnTo>
                <a:lnTo>
                  <a:pt x="1512061" y="286397"/>
                </a:lnTo>
                <a:lnTo>
                  <a:pt x="1481458" y="254200"/>
                </a:lnTo>
                <a:lnTo>
                  <a:pt x="1449257" y="223599"/>
                </a:lnTo>
                <a:lnTo>
                  <a:pt x="1415526" y="194662"/>
                </a:lnTo>
                <a:lnTo>
                  <a:pt x="1380329" y="167455"/>
                </a:lnTo>
                <a:lnTo>
                  <a:pt x="1343734" y="142044"/>
                </a:lnTo>
                <a:lnTo>
                  <a:pt x="1305806" y="118495"/>
                </a:lnTo>
                <a:lnTo>
                  <a:pt x="1266612" y="96875"/>
                </a:lnTo>
                <a:lnTo>
                  <a:pt x="1226218" y="77249"/>
                </a:lnTo>
                <a:lnTo>
                  <a:pt x="1184690" y="59685"/>
                </a:lnTo>
                <a:lnTo>
                  <a:pt x="1142095" y="44247"/>
                </a:lnTo>
                <a:lnTo>
                  <a:pt x="1098499" y="31003"/>
                </a:lnTo>
                <a:lnTo>
                  <a:pt x="1053967" y="20018"/>
                </a:lnTo>
                <a:lnTo>
                  <a:pt x="1008567" y="11359"/>
                </a:lnTo>
                <a:lnTo>
                  <a:pt x="962364" y="5092"/>
                </a:lnTo>
                <a:lnTo>
                  <a:pt x="915425" y="1284"/>
                </a:lnTo>
                <a:lnTo>
                  <a:pt x="867816" y="0"/>
                </a:lnTo>
                <a:close/>
              </a:path>
            </a:pathLst>
          </a:custGeom>
          <a:solidFill>
            <a:srgbClr val="0053A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" name="Google Shape;52;p7"/>
          <p:cNvSpPr/>
          <p:nvPr/>
        </p:nvSpPr>
        <p:spPr>
          <a:xfrm>
            <a:off x="10092960" y="334446"/>
            <a:ext cx="1670050" cy="1670050"/>
          </a:xfrm>
          <a:custGeom>
            <a:avLst/>
            <a:gdLst/>
            <a:ahLst/>
            <a:cxnLst/>
            <a:rect l="l" t="t" r="r" b="b"/>
            <a:pathLst>
              <a:path w="1670050" h="1670050" extrusionOk="0">
                <a:moveTo>
                  <a:pt x="834796" y="0"/>
                </a:moveTo>
                <a:lnTo>
                  <a:pt x="787434" y="1321"/>
                </a:lnTo>
                <a:lnTo>
                  <a:pt x="740764" y="5240"/>
                </a:lnTo>
                <a:lnTo>
                  <a:pt x="694857" y="11684"/>
                </a:lnTo>
                <a:lnTo>
                  <a:pt x="649783" y="20584"/>
                </a:lnTo>
                <a:lnTo>
                  <a:pt x="605612" y="31869"/>
                </a:lnTo>
                <a:lnTo>
                  <a:pt x="562416" y="45468"/>
                </a:lnTo>
                <a:lnTo>
                  <a:pt x="520264" y="61311"/>
                </a:lnTo>
                <a:lnTo>
                  <a:pt x="479227" y="79327"/>
                </a:lnTo>
                <a:lnTo>
                  <a:pt x="439376" y="99447"/>
                </a:lnTo>
                <a:lnTo>
                  <a:pt x="400781" y="121598"/>
                </a:lnTo>
                <a:lnTo>
                  <a:pt x="363513" y="145711"/>
                </a:lnTo>
                <a:lnTo>
                  <a:pt x="327643" y="171716"/>
                </a:lnTo>
                <a:lnTo>
                  <a:pt x="293240" y="199541"/>
                </a:lnTo>
                <a:lnTo>
                  <a:pt x="260376" y="229116"/>
                </a:lnTo>
                <a:lnTo>
                  <a:pt x="229121" y="260371"/>
                </a:lnTo>
                <a:lnTo>
                  <a:pt x="199545" y="293235"/>
                </a:lnTo>
                <a:lnTo>
                  <a:pt x="171720" y="327637"/>
                </a:lnTo>
                <a:lnTo>
                  <a:pt x="145715" y="363508"/>
                </a:lnTo>
                <a:lnTo>
                  <a:pt x="121601" y="400775"/>
                </a:lnTo>
                <a:lnTo>
                  <a:pt x="99449" y="439370"/>
                </a:lnTo>
                <a:lnTo>
                  <a:pt x="79329" y="479221"/>
                </a:lnTo>
                <a:lnTo>
                  <a:pt x="61313" y="520258"/>
                </a:lnTo>
                <a:lnTo>
                  <a:pt x="45469" y="562411"/>
                </a:lnTo>
                <a:lnTo>
                  <a:pt x="31870" y="605608"/>
                </a:lnTo>
                <a:lnTo>
                  <a:pt x="20584" y="649779"/>
                </a:lnTo>
                <a:lnTo>
                  <a:pt x="11684" y="694854"/>
                </a:lnTo>
                <a:lnTo>
                  <a:pt x="5240" y="740762"/>
                </a:lnTo>
                <a:lnTo>
                  <a:pt x="1321" y="787433"/>
                </a:lnTo>
                <a:lnTo>
                  <a:pt x="0" y="834796"/>
                </a:lnTo>
                <a:lnTo>
                  <a:pt x="1321" y="882161"/>
                </a:lnTo>
                <a:lnTo>
                  <a:pt x="5240" y="928835"/>
                </a:lnTo>
                <a:lnTo>
                  <a:pt x="11684" y="974745"/>
                </a:lnTo>
                <a:lnTo>
                  <a:pt x="20584" y="1019822"/>
                </a:lnTo>
                <a:lnTo>
                  <a:pt x="31870" y="1063995"/>
                </a:lnTo>
                <a:lnTo>
                  <a:pt x="45469" y="1107194"/>
                </a:lnTo>
                <a:lnTo>
                  <a:pt x="61313" y="1149348"/>
                </a:lnTo>
                <a:lnTo>
                  <a:pt x="79329" y="1190386"/>
                </a:lnTo>
                <a:lnTo>
                  <a:pt x="99449" y="1230239"/>
                </a:lnTo>
                <a:lnTo>
                  <a:pt x="121601" y="1268835"/>
                </a:lnTo>
                <a:lnTo>
                  <a:pt x="145715" y="1306103"/>
                </a:lnTo>
                <a:lnTo>
                  <a:pt x="171720" y="1341975"/>
                </a:lnTo>
                <a:lnTo>
                  <a:pt x="199545" y="1376378"/>
                </a:lnTo>
                <a:lnTo>
                  <a:pt x="229121" y="1409243"/>
                </a:lnTo>
                <a:lnTo>
                  <a:pt x="260376" y="1440498"/>
                </a:lnTo>
                <a:lnTo>
                  <a:pt x="293240" y="1470074"/>
                </a:lnTo>
                <a:lnTo>
                  <a:pt x="327643" y="1497900"/>
                </a:lnTo>
                <a:lnTo>
                  <a:pt x="363513" y="1523904"/>
                </a:lnTo>
                <a:lnTo>
                  <a:pt x="400781" y="1548018"/>
                </a:lnTo>
                <a:lnTo>
                  <a:pt x="439376" y="1570170"/>
                </a:lnTo>
                <a:lnTo>
                  <a:pt x="479227" y="1590289"/>
                </a:lnTo>
                <a:lnTo>
                  <a:pt x="520264" y="1608306"/>
                </a:lnTo>
                <a:lnTo>
                  <a:pt x="562416" y="1624149"/>
                </a:lnTo>
                <a:lnTo>
                  <a:pt x="605612" y="1637748"/>
                </a:lnTo>
                <a:lnTo>
                  <a:pt x="649783" y="1649033"/>
                </a:lnTo>
                <a:lnTo>
                  <a:pt x="694857" y="1657933"/>
                </a:lnTo>
                <a:lnTo>
                  <a:pt x="740764" y="1664378"/>
                </a:lnTo>
                <a:lnTo>
                  <a:pt x="787434" y="1668296"/>
                </a:lnTo>
                <a:lnTo>
                  <a:pt x="834796" y="1669618"/>
                </a:lnTo>
                <a:lnTo>
                  <a:pt x="882161" y="1668296"/>
                </a:lnTo>
                <a:lnTo>
                  <a:pt x="928834" y="1664378"/>
                </a:lnTo>
                <a:lnTo>
                  <a:pt x="974744" y="1657933"/>
                </a:lnTo>
                <a:lnTo>
                  <a:pt x="1019821" y="1649033"/>
                </a:lnTo>
                <a:lnTo>
                  <a:pt x="1063994" y="1637748"/>
                </a:lnTo>
                <a:lnTo>
                  <a:pt x="1107192" y="1624149"/>
                </a:lnTo>
                <a:lnTo>
                  <a:pt x="1149346" y="1608306"/>
                </a:lnTo>
                <a:lnTo>
                  <a:pt x="1190384" y="1590289"/>
                </a:lnTo>
                <a:lnTo>
                  <a:pt x="1230236" y="1570170"/>
                </a:lnTo>
                <a:lnTo>
                  <a:pt x="1268831" y="1548018"/>
                </a:lnTo>
                <a:lnTo>
                  <a:pt x="1306099" y="1523904"/>
                </a:lnTo>
                <a:lnTo>
                  <a:pt x="1341970" y="1497900"/>
                </a:lnTo>
                <a:lnTo>
                  <a:pt x="1376373" y="1470074"/>
                </a:lnTo>
                <a:lnTo>
                  <a:pt x="1409237" y="1440498"/>
                </a:lnTo>
                <a:lnTo>
                  <a:pt x="1440492" y="1409243"/>
                </a:lnTo>
                <a:lnTo>
                  <a:pt x="1470067" y="1376378"/>
                </a:lnTo>
                <a:lnTo>
                  <a:pt x="1497892" y="1341975"/>
                </a:lnTo>
                <a:lnTo>
                  <a:pt x="1523896" y="1306103"/>
                </a:lnTo>
                <a:lnTo>
                  <a:pt x="1548009" y="1268835"/>
                </a:lnTo>
                <a:lnTo>
                  <a:pt x="1570160" y="1230239"/>
                </a:lnTo>
                <a:lnTo>
                  <a:pt x="1590279" y="1190386"/>
                </a:lnTo>
                <a:lnTo>
                  <a:pt x="1608295" y="1149348"/>
                </a:lnTo>
                <a:lnTo>
                  <a:pt x="1624138" y="1107194"/>
                </a:lnTo>
                <a:lnTo>
                  <a:pt x="1637737" y="1063995"/>
                </a:lnTo>
                <a:lnTo>
                  <a:pt x="1649021" y="1019822"/>
                </a:lnTo>
                <a:lnTo>
                  <a:pt x="1657921" y="974745"/>
                </a:lnTo>
                <a:lnTo>
                  <a:pt x="1664365" y="928835"/>
                </a:lnTo>
                <a:lnTo>
                  <a:pt x="1668283" y="882161"/>
                </a:lnTo>
                <a:lnTo>
                  <a:pt x="1669605" y="834796"/>
                </a:lnTo>
                <a:lnTo>
                  <a:pt x="1668283" y="787433"/>
                </a:lnTo>
                <a:lnTo>
                  <a:pt x="1664365" y="740762"/>
                </a:lnTo>
                <a:lnTo>
                  <a:pt x="1657921" y="694854"/>
                </a:lnTo>
                <a:lnTo>
                  <a:pt x="1649021" y="649779"/>
                </a:lnTo>
                <a:lnTo>
                  <a:pt x="1637737" y="605608"/>
                </a:lnTo>
                <a:lnTo>
                  <a:pt x="1624138" y="562411"/>
                </a:lnTo>
                <a:lnTo>
                  <a:pt x="1608295" y="520258"/>
                </a:lnTo>
                <a:lnTo>
                  <a:pt x="1590279" y="479221"/>
                </a:lnTo>
                <a:lnTo>
                  <a:pt x="1570160" y="439370"/>
                </a:lnTo>
                <a:lnTo>
                  <a:pt x="1548009" y="400775"/>
                </a:lnTo>
                <a:lnTo>
                  <a:pt x="1523896" y="363508"/>
                </a:lnTo>
                <a:lnTo>
                  <a:pt x="1497892" y="327637"/>
                </a:lnTo>
                <a:lnTo>
                  <a:pt x="1470067" y="293235"/>
                </a:lnTo>
                <a:lnTo>
                  <a:pt x="1440492" y="260371"/>
                </a:lnTo>
                <a:lnTo>
                  <a:pt x="1409237" y="229116"/>
                </a:lnTo>
                <a:lnTo>
                  <a:pt x="1376373" y="199541"/>
                </a:lnTo>
                <a:lnTo>
                  <a:pt x="1341970" y="171716"/>
                </a:lnTo>
                <a:lnTo>
                  <a:pt x="1306099" y="145711"/>
                </a:lnTo>
                <a:lnTo>
                  <a:pt x="1268831" y="121598"/>
                </a:lnTo>
                <a:lnTo>
                  <a:pt x="1230236" y="99447"/>
                </a:lnTo>
                <a:lnTo>
                  <a:pt x="1190384" y="79327"/>
                </a:lnTo>
                <a:lnTo>
                  <a:pt x="1149346" y="61311"/>
                </a:lnTo>
                <a:lnTo>
                  <a:pt x="1107192" y="45468"/>
                </a:lnTo>
                <a:lnTo>
                  <a:pt x="1063994" y="31869"/>
                </a:lnTo>
                <a:lnTo>
                  <a:pt x="1019821" y="20584"/>
                </a:lnTo>
                <a:lnTo>
                  <a:pt x="974744" y="11684"/>
                </a:lnTo>
                <a:lnTo>
                  <a:pt x="928834" y="5240"/>
                </a:lnTo>
                <a:lnTo>
                  <a:pt x="882161" y="1321"/>
                </a:lnTo>
                <a:lnTo>
                  <a:pt x="83479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53;p7"/>
          <p:cNvSpPr/>
          <p:nvPr/>
        </p:nvSpPr>
        <p:spPr>
          <a:xfrm>
            <a:off x="10192338" y="454831"/>
            <a:ext cx="1471295" cy="1471295"/>
          </a:xfrm>
          <a:custGeom>
            <a:avLst/>
            <a:gdLst/>
            <a:ahLst/>
            <a:cxnLst/>
            <a:rect l="l" t="t" r="r" b="b"/>
            <a:pathLst>
              <a:path w="1471295" h="1471295" extrusionOk="0">
                <a:moveTo>
                  <a:pt x="735393" y="0"/>
                </a:moveTo>
                <a:lnTo>
                  <a:pt x="687051" y="1564"/>
                </a:lnTo>
                <a:lnTo>
                  <a:pt x="639542" y="6193"/>
                </a:lnTo>
                <a:lnTo>
                  <a:pt x="592963" y="13789"/>
                </a:lnTo>
                <a:lnTo>
                  <a:pt x="547412" y="24256"/>
                </a:lnTo>
                <a:lnTo>
                  <a:pt x="502986" y="37497"/>
                </a:lnTo>
                <a:lnTo>
                  <a:pt x="459781" y="53414"/>
                </a:lnTo>
                <a:lnTo>
                  <a:pt x="417895" y="71910"/>
                </a:lnTo>
                <a:lnTo>
                  <a:pt x="377424" y="92889"/>
                </a:lnTo>
                <a:lnTo>
                  <a:pt x="338466" y="116254"/>
                </a:lnTo>
                <a:lnTo>
                  <a:pt x="301118" y="141908"/>
                </a:lnTo>
                <a:lnTo>
                  <a:pt x="265476" y="169753"/>
                </a:lnTo>
                <a:lnTo>
                  <a:pt x="231637" y="199693"/>
                </a:lnTo>
                <a:lnTo>
                  <a:pt x="199700" y="231631"/>
                </a:lnTo>
                <a:lnTo>
                  <a:pt x="169759" y="265470"/>
                </a:lnTo>
                <a:lnTo>
                  <a:pt x="141914" y="301112"/>
                </a:lnTo>
                <a:lnTo>
                  <a:pt x="116259" y="338462"/>
                </a:lnTo>
                <a:lnTo>
                  <a:pt x="92894" y="377421"/>
                </a:lnTo>
                <a:lnTo>
                  <a:pt x="71914" y="417894"/>
                </a:lnTo>
                <a:lnTo>
                  <a:pt x="53417" y="459782"/>
                </a:lnTo>
                <a:lnTo>
                  <a:pt x="37499" y="502989"/>
                </a:lnTo>
                <a:lnTo>
                  <a:pt x="24258" y="547419"/>
                </a:lnTo>
                <a:lnTo>
                  <a:pt x="13790" y="592974"/>
                </a:lnTo>
                <a:lnTo>
                  <a:pt x="6193" y="639556"/>
                </a:lnTo>
                <a:lnTo>
                  <a:pt x="1564" y="687070"/>
                </a:lnTo>
                <a:lnTo>
                  <a:pt x="0" y="735418"/>
                </a:lnTo>
                <a:lnTo>
                  <a:pt x="1564" y="783768"/>
                </a:lnTo>
                <a:lnTo>
                  <a:pt x="6193" y="831284"/>
                </a:lnTo>
                <a:lnTo>
                  <a:pt x="13790" y="877869"/>
                </a:lnTo>
                <a:lnTo>
                  <a:pt x="24258" y="923426"/>
                </a:lnTo>
                <a:lnTo>
                  <a:pt x="37499" y="967858"/>
                </a:lnTo>
                <a:lnTo>
                  <a:pt x="53417" y="1011067"/>
                </a:lnTo>
                <a:lnTo>
                  <a:pt x="71914" y="1052958"/>
                </a:lnTo>
                <a:lnTo>
                  <a:pt x="92894" y="1093434"/>
                </a:lnTo>
                <a:lnTo>
                  <a:pt x="116259" y="1132396"/>
                </a:lnTo>
                <a:lnTo>
                  <a:pt x="141914" y="1169748"/>
                </a:lnTo>
                <a:lnTo>
                  <a:pt x="169759" y="1205393"/>
                </a:lnTo>
                <a:lnTo>
                  <a:pt x="199700" y="1239235"/>
                </a:lnTo>
                <a:lnTo>
                  <a:pt x="231637" y="1271175"/>
                </a:lnTo>
                <a:lnTo>
                  <a:pt x="265476" y="1301118"/>
                </a:lnTo>
                <a:lnTo>
                  <a:pt x="301118" y="1328965"/>
                </a:lnTo>
                <a:lnTo>
                  <a:pt x="338466" y="1354621"/>
                </a:lnTo>
                <a:lnTo>
                  <a:pt x="377424" y="1377989"/>
                </a:lnTo>
                <a:lnTo>
                  <a:pt x="417895" y="1398970"/>
                </a:lnTo>
                <a:lnTo>
                  <a:pt x="459781" y="1417468"/>
                </a:lnTo>
                <a:lnTo>
                  <a:pt x="502986" y="1433387"/>
                </a:lnTo>
                <a:lnTo>
                  <a:pt x="547412" y="1446629"/>
                </a:lnTo>
                <a:lnTo>
                  <a:pt x="592963" y="1457097"/>
                </a:lnTo>
                <a:lnTo>
                  <a:pt x="639542" y="1464694"/>
                </a:lnTo>
                <a:lnTo>
                  <a:pt x="687051" y="1469323"/>
                </a:lnTo>
                <a:lnTo>
                  <a:pt x="735393" y="1470888"/>
                </a:lnTo>
                <a:lnTo>
                  <a:pt x="783746" y="1469323"/>
                </a:lnTo>
                <a:lnTo>
                  <a:pt x="831264" y="1464694"/>
                </a:lnTo>
                <a:lnTo>
                  <a:pt x="877851" y="1457097"/>
                </a:lnTo>
                <a:lnTo>
                  <a:pt x="923409" y="1446629"/>
                </a:lnTo>
                <a:lnTo>
                  <a:pt x="967842" y="1433387"/>
                </a:lnTo>
                <a:lnTo>
                  <a:pt x="1011053" y="1417468"/>
                </a:lnTo>
                <a:lnTo>
                  <a:pt x="1052944" y="1398970"/>
                </a:lnTo>
                <a:lnTo>
                  <a:pt x="1093419" y="1377989"/>
                </a:lnTo>
                <a:lnTo>
                  <a:pt x="1132381" y="1354621"/>
                </a:lnTo>
                <a:lnTo>
                  <a:pt x="1169733" y="1328965"/>
                </a:lnTo>
                <a:lnTo>
                  <a:pt x="1205378" y="1301118"/>
                </a:lnTo>
                <a:lnTo>
                  <a:pt x="1239219" y="1271175"/>
                </a:lnTo>
                <a:lnTo>
                  <a:pt x="1271159" y="1239235"/>
                </a:lnTo>
                <a:lnTo>
                  <a:pt x="1301101" y="1205393"/>
                </a:lnTo>
                <a:lnTo>
                  <a:pt x="1328947" y="1169748"/>
                </a:lnTo>
                <a:lnTo>
                  <a:pt x="1354602" y="1132396"/>
                </a:lnTo>
                <a:lnTo>
                  <a:pt x="1377968" y="1093434"/>
                </a:lnTo>
                <a:lnTo>
                  <a:pt x="1398949" y="1052958"/>
                </a:lnTo>
                <a:lnTo>
                  <a:pt x="1417446" y="1011067"/>
                </a:lnTo>
                <a:lnTo>
                  <a:pt x="1433364" y="967858"/>
                </a:lnTo>
                <a:lnTo>
                  <a:pt x="1446605" y="923426"/>
                </a:lnTo>
                <a:lnTo>
                  <a:pt x="1457072" y="877869"/>
                </a:lnTo>
                <a:lnTo>
                  <a:pt x="1464669" y="831284"/>
                </a:lnTo>
                <a:lnTo>
                  <a:pt x="1469298" y="783768"/>
                </a:lnTo>
                <a:lnTo>
                  <a:pt x="1470863" y="735418"/>
                </a:lnTo>
                <a:lnTo>
                  <a:pt x="1469298" y="687070"/>
                </a:lnTo>
                <a:lnTo>
                  <a:pt x="1464669" y="639556"/>
                </a:lnTo>
                <a:lnTo>
                  <a:pt x="1457072" y="592974"/>
                </a:lnTo>
                <a:lnTo>
                  <a:pt x="1446605" y="547419"/>
                </a:lnTo>
                <a:lnTo>
                  <a:pt x="1433364" y="502989"/>
                </a:lnTo>
                <a:lnTo>
                  <a:pt x="1417446" y="459782"/>
                </a:lnTo>
                <a:lnTo>
                  <a:pt x="1398949" y="417894"/>
                </a:lnTo>
                <a:lnTo>
                  <a:pt x="1377968" y="377421"/>
                </a:lnTo>
                <a:lnTo>
                  <a:pt x="1354602" y="338462"/>
                </a:lnTo>
                <a:lnTo>
                  <a:pt x="1328947" y="301112"/>
                </a:lnTo>
                <a:lnTo>
                  <a:pt x="1301101" y="265470"/>
                </a:lnTo>
                <a:lnTo>
                  <a:pt x="1271159" y="231631"/>
                </a:lnTo>
                <a:lnTo>
                  <a:pt x="1239219" y="199693"/>
                </a:lnTo>
                <a:lnTo>
                  <a:pt x="1205378" y="169753"/>
                </a:lnTo>
                <a:lnTo>
                  <a:pt x="1169733" y="141908"/>
                </a:lnTo>
                <a:lnTo>
                  <a:pt x="1132381" y="116254"/>
                </a:lnTo>
                <a:lnTo>
                  <a:pt x="1093419" y="92889"/>
                </a:lnTo>
                <a:lnTo>
                  <a:pt x="1052944" y="71910"/>
                </a:lnTo>
                <a:lnTo>
                  <a:pt x="1011053" y="53414"/>
                </a:lnTo>
                <a:lnTo>
                  <a:pt x="967842" y="37497"/>
                </a:lnTo>
                <a:lnTo>
                  <a:pt x="923409" y="24256"/>
                </a:lnTo>
                <a:lnTo>
                  <a:pt x="877851" y="13789"/>
                </a:lnTo>
                <a:lnTo>
                  <a:pt x="831264" y="6193"/>
                </a:lnTo>
                <a:lnTo>
                  <a:pt x="783746" y="1564"/>
                </a:lnTo>
                <a:lnTo>
                  <a:pt x="735393" y="0"/>
                </a:lnTo>
                <a:close/>
              </a:path>
            </a:pathLst>
          </a:custGeom>
          <a:solidFill>
            <a:srgbClr val="0053A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7"/>
          <p:cNvSpPr/>
          <p:nvPr/>
        </p:nvSpPr>
        <p:spPr>
          <a:xfrm>
            <a:off x="10641577" y="697718"/>
            <a:ext cx="669289" cy="985520"/>
          </a:xfrm>
          <a:custGeom>
            <a:avLst/>
            <a:gdLst/>
            <a:ahLst/>
            <a:cxnLst/>
            <a:rect l="l" t="t" r="r" b="b"/>
            <a:pathLst>
              <a:path w="669289" h="985520" extrusionOk="0">
                <a:moveTo>
                  <a:pt x="177672" y="98196"/>
                </a:moveTo>
                <a:lnTo>
                  <a:pt x="43345" y="98196"/>
                </a:lnTo>
                <a:lnTo>
                  <a:pt x="43325" y="925715"/>
                </a:lnTo>
                <a:lnTo>
                  <a:pt x="12890" y="984910"/>
                </a:lnTo>
                <a:lnTo>
                  <a:pt x="669137" y="984910"/>
                </a:lnTo>
                <a:lnTo>
                  <a:pt x="638746" y="925715"/>
                </a:lnTo>
                <a:lnTo>
                  <a:pt x="638746" y="924775"/>
                </a:lnTo>
                <a:lnTo>
                  <a:pt x="177672" y="924775"/>
                </a:lnTo>
                <a:lnTo>
                  <a:pt x="177672" y="98196"/>
                </a:lnTo>
                <a:close/>
              </a:path>
              <a:path w="669289" h="985520" extrusionOk="0">
                <a:moveTo>
                  <a:pt x="396481" y="601954"/>
                </a:moveTo>
                <a:lnTo>
                  <a:pt x="272567" y="601954"/>
                </a:lnTo>
                <a:lnTo>
                  <a:pt x="272567" y="924775"/>
                </a:lnTo>
                <a:lnTo>
                  <a:pt x="638746" y="924775"/>
                </a:lnTo>
                <a:lnTo>
                  <a:pt x="638746" y="924420"/>
                </a:lnTo>
                <a:lnTo>
                  <a:pt x="396481" y="924420"/>
                </a:lnTo>
                <a:lnTo>
                  <a:pt x="396481" y="601954"/>
                </a:lnTo>
                <a:close/>
              </a:path>
              <a:path w="669289" h="985520" extrusionOk="0">
                <a:moveTo>
                  <a:pt x="457428" y="479120"/>
                </a:moveTo>
                <a:lnTo>
                  <a:pt x="399046" y="500583"/>
                </a:lnTo>
                <a:lnTo>
                  <a:pt x="436414" y="531391"/>
                </a:lnTo>
                <a:lnTo>
                  <a:pt x="463667" y="567878"/>
                </a:lnTo>
                <a:lnTo>
                  <a:pt x="482398" y="608388"/>
                </a:lnTo>
                <a:lnTo>
                  <a:pt x="494196" y="651263"/>
                </a:lnTo>
                <a:lnTo>
                  <a:pt x="500653" y="694846"/>
                </a:lnTo>
                <a:lnTo>
                  <a:pt x="503361" y="737480"/>
                </a:lnTo>
                <a:lnTo>
                  <a:pt x="503910" y="777506"/>
                </a:lnTo>
                <a:lnTo>
                  <a:pt x="503910" y="924420"/>
                </a:lnTo>
                <a:lnTo>
                  <a:pt x="638746" y="924420"/>
                </a:lnTo>
                <a:lnTo>
                  <a:pt x="638746" y="795870"/>
                </a:lnTo>
                <a:lnTo>
                  <a:pt x="635911" y="739732"/>
                </a:lnTo>
                <a:lnTo>
                  <a:pt x="627406" y="687499"/>
                </a:lnTo>
                <a:lnTo>
                  <a:pt x="613235" y="639583"/>
                </a:lnTo>
                <a:lnTo>
                  <a:pt x="593397" y="596395"/>
                </a:lnTo>
                <a:lnTo>
                  <a:pt x="567896" y="558343"/>
                </a:lnTo>
                <a:lnTo>
                  <a:pt x="536733" y="525840"/>
                </a:lnTo>
                <a:lnTo>
                  <a:pt x="499910" y="499295"/>
                </a:lnTo>
                <a:lnTo>
                  <a:pt x="457428" y="479120"/>
                </a:lnTo>
                <a:close/>
              </a:path>
              <a:path w="669289" h="985520" extrusionOk="0">
                <a:moveTo>
                  <a:pt x="226174" y="410679"/>
                </a:moveTo>
                <a:lnTo>
                  <a:pt x="226174" y="460082"/>
                </a:lnTo>
                <a:lnTo>
                  <a:pt x="247845" y="461868"/>
                </a:lnTo>
                <a:lnTo>
                  <a:pt x="277606" y="462759"/>
                </a:lnTo>
                <a:lnTo>
                  <a:pt x="314810" y="461740"/>
                </a:lnTo>
                <a:lnTo>
                  <a:pt x="358813" y="457796"/>
                </a:lnTo>
                <a:lnTo>
                  <a:pt x="419811" y="443581"/>
                </a:lnTo>
                <a:lnTo>
                  <a:pt x="466237" y="420612"/>
                </a:lnTo>
                <a:lnTo>
                  <a:pt x="475343" y="413435"/>
                </a:lnTo>
                <a:lnTo>
                  <a:pt x="272453" y="413435"/>
                </a:lnTo>
                <a:lnTo>
                  <a:pt x="257942" y="413198"/>
                </a:lnTo>
                <a:lnTo>
                  <a:pt x="245437" y="412572"/>
                </a:lnTo>
                <a:lnTo>
                  <a:pt x="234869" y="411689"/>
                </a:lnTo>
                <a:lnTo>
                  <a:pt x="226174" y="410679"/>
                </a:lnTo>
                <a:close/>
              </a:path>
              <a:path w="669289" h="985520" extrusionOk="0">
                <a:moveTo>
                  <a:pt x="253923" y="0"/>
                </a:moveTo>
                <a:lnTo>
                  <a:pt x="0" y="0"/>
                </a:lnTo>
                <a:lnTo>
                  <a:pt x="29032" y="56768"/>
                </a:lnTo>
                <a:lnTo>
                  <a:pt x="275120" y="56845"/>
                </a:lnTo>
                <a:lnTo>
                  <a:pt x="305468" y="58869"/>
                </a:lnTo>
                <a:lnTo>
                  <a:pt x="374252" y="84191"/>
                </a:lnTo>
                <a:lnTo>
                  <a:pt x="406107" y="113576"/>
                </a:lnTo>
                <a:lnTo>
                  <a:pt x="430757" y="151736"/>
                </a:lnTo>
                <a:lnTo>
                  <a:pt x="443395" y="196087"/>
                </a:lnTo>
                <a:lnTo>
                  <a:pt x="272567" y="196087"/>
                </a:lnTo>
                <a:lnTo>
                  <a:pt x="272567" y="244665"/>
                </a:lnTo>
                <a:lnTo>
                  <a:pt x="444944" y="244665"/>
                </a:lnTo>
                <a:lnTo>
                  <a:pt x="442666" y="268841"/>
                </a:lnTo>
                <a:lnTo>
                  <a:pt x="425247" y="320817"/>
                </a:lnTo>
                <a:lnTo>
                  <a:pt x="382961" y="372753"/>
                </a:lnTo>
                <a:lnTo>
                  <a:pt x="316032" y="408014"/>
                </a:lnTo>
                <a:lnTo>
                  <a:pt x="272453" y="413435"/>
                </a:lnTo>
                <a:lnTo>
                  <a:pt x="475343" y="413435"/>
                </a:lnTo>
                <a:lnTo>
                  <a:pt x="524865" y="367398"/>
                </a:lnTo>
                <a:lnTo>
                  <a:pt x="548265" y="334409"/>
                </a:lnTo>
                <a:lnTo>
                  <a:pt x="564207" y="299023"/>
                </a:lnTo>
                <a:lnTo>
                  <a:pt x="576211" y="225590"/>
                </a:lnTo>
                <a:lnTo>
                  <a:pt x="573437" y="189864"/>
                </a:lnTo>
                <a:lnTo>
                  <a:pt x="562170" y="145421"/>
                </a:lnTo>
                <a:lnTo>
                  <a:pt x="537985" y="98196"/>
                </a:lnTo>
                <a:lnTo>
                  <a:pt x="496493" y="54165"/>
                </a:lnTo>
                <a:lnTo>
                  <a:pt x="461073" y="30326"/>
                </a:lnTo>
                <a:lnTo>
                  <a:pt x="421747" y="13442"/>
                </a:lnTo>
                <a:lnTo>
                  <a:pt x="372564" y="3398"/>
                </a:lnTo>
                <a:lnTo>
                  <a:pt x="307568" y="76"/>
                </a:lnTo>
                <a:lnTo>
                  <a:pt x="256997" y="76"/>
                </a:lnTo>
                <a:lnTo>
                  <a:pt x="2539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7"/>
          <p:cNvSpPr/>
          <p:nvPr/>
        </p:nvSpPr>
        <p:spPr>
          <a:xfrm>
            <a:off x="12445994" y="187950"/>
            <a:ext cx="2667007" cy="172759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39" y="5488031"/>
            <a:ext cx="8209280" cy="5992154"/>
          </a:xfrm>
          <a:prstGeom prst="rect">
            <a:avLst/>
          </a:prstGeom>
        </p:spPr>
      </p:pic>
      <p:pic>
        <p:nvPicPr>
          <p:cNvPr id="16" name="Объект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9849" y="6506276"/>
            <a:ext cx="7032290" cy="3955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/>
        </p:nvSpPr>
        <p:spPr>
          <a:xfrm>
            <a:off x="698500" y="172675"/>
            <a:ext cx="4889400" cy="4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878787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8787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национальный исследовательский университет</a:t>
            </a:r>
            <a:endParaRPr sz="14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;p7"/>
          <p:cNvSpPr txBox="1"/>
          <p:nvPr/>
        </p:nvSpPr>
        <p:spPr>
          <a:xfrm>
            <a:off x="728295" y="745799"/>
            <a:ext cx="2414905" cy="23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878787"/>
                </a:solidFill>
                <a:latin typeface="Verdana"/>
                <a:ea typeface="Verdana"/>
                <a:cs typeface="Verdana"/>
                <a:sym typeface="Verdana"/>
              </a:rPr>
              <a:t>ИНСТИТУТ ОБРАЗОВАНИЯ</a:t>
            </a:r>
            <a:endParaRPr sz="1400" b="0" i="0" u="none" strike="noStrike" cap="none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" name="Google Shape;45;p7"/>
          <p:cNvSpPr txBox="1"/>
          <p:nvPr/>
        </p:nvSpPr>
        <p:spPr>
          <a:xfrm>
            <a:off x="15448597" y="187950"/>
            <a:ext cx="807300" cy="46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 dirty="0" smtClean="0">
                <a:solidFill>
                  <a:srgbClr val="878787"/>
                </a:solidFill>
                <a:latin typeface="Verdana"/>
                <a:ea typeface="Verdana"/>
                <a:cs typeface="Verdana"/>
                <a:sym typeface="Verdana"/>
              </a:rPr>
              <a:t>2019 г.</a:t>
            </a:r>
            <a:endParaRPr sz="1400" b="0" i="0" u="none" strike="noStrike" cap="none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" name="Google Shape;46;p7"/>
          <p:cNvSpPr/>
          <p:nvPr/>
        </p:nvSpPr>
        <p:spPr>
          <a:xfrm>
            <a:off x="254006" y="254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 extrusionOk="0">
                <a:moveTo>
                  <a:pt x="190487" y="0"/>
                </a:moveTo>
                <a:lnTo>
                  <a:pt x="146817" y="5032"/>
                </a:lnTo>
                <a:lnTo>
                  <a:pt x="106725" y="19365"/>
                </a:lnTo>
                <a:lnTo>
                  <a:pt x="71356" y="41855"/>
                </a:lnTo>
                <a:lnTo>
                  <a:pt x="41854" y="71358"/>
                </a:lnTo>
                <a:lnTo>
                  <a:pt x="19365" y="106729"/>
                </a:lnTo>
                <a:lnTo>
                  <a:pt x="5032" y="146825"/>
                </a:lnTo>
                <a:lnTo>
                  <a:pt x="0" y="190500"/>
                </a:lnTo>
                <a:lnTo>
                  <a:pt x="5032" y="234170"/>
                </a:lnTo>
                <a:lnTo>
                  <a:pt x="19365" y="274264"/>
                </a:lnTo>
                <a:lnTo>
                  <a:pt x="41854" y="309635"/>
                </a:lnTo>
                <a:lnTo>
                  <a:pt x="71356" y="339140"/>
                </a:lnTo>
                <a:lnTo>
                  <a:pt x="106725" y="361632"/>
                </a:lnTo>
                <a:lnTo>
                  <a:pt x="146817" y="375967"/>
                </a:lnTo>
                <a:lnTo>
                  <a:pt x="190487" y="381000"/>
                </a:lnTo>
                <a:lnTo>
                  <a:pt x="234162" y="375967"/>
                </a:lnTo>
                <a:lnTo>
                  <a:pt x="274259" y="361632"/>
                </a:lnTo>
                <a:lnTo>
                  <a:pt x="309633" y="339140"/>
                </a:lnTo>
                <a:lnTo>
                  <a:pt x="339139" y="309635"/>
                </a:lnTo>
                <a:lnTo>
                  <a:pt x="361632" y="274264"/>
                </a:lnTo>
                <a:lnTo>
                  <a:pt x="375967" y="234170"/>
                </a:lnTo>
                <a:lnTo>
                  <a:pt x="381000" y="190500"/>
                </a:lnTo>
                <a:lnTo>
                  <a:pt x="375967" y="146825"/>
                </a:lnTo>
                <a:lnTo>
                  <a:pt x="361632" y="106729"/>
                </a:lnTo>
                <a:lnTo>
                  <a:pt x="339139" y="71358"/>
                </a:lnTo>
                <a:lnTo>
                  <a:pt x="309633" y="41855"/>
                </a:lnTo>
                <a:lnTo>
                  <a:pt x="274259" y="19365"/>
                </a:lnTo>
                <a:lnTo>
                  <a:pt x="234162" y="5032"/>
                </a:lnTo>
                <a:lnTo>
                  <a:pt x="190487" y="0"/>
                </a:ln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7"/>
          <p:cNvSpPr/>
          <p:nvPr/>
        </p:nvSpPr>
        <p:spPr>
          <a:xfrm>
            <a:off x="261245" y="261247"/>
            <a:ext cx="367030" cy="367030"/>
          </a:xfrm>
          <a:custGeom>
            <a:avLst/>
            <a:gdLst/>
            <a:ahLst/>
            <a:cxnLst/>
            <a:rect l="l" t="t" r="r" b="b"/>
            <a:pathLst>
              <a:path w="367030" h="367030" extrusionOk="0">
                <a:moveTo>
                  <a:pt x="183248" y="0"/>
                </a:moveTo>
                <a:lnTo>
                  <a:pt x="134542" y="6547"/>
                </a:lnTo>
                <a:lnTo>
                  <a:pt x="90770" y="25024"/>
                </a:lnTo>
                <a:lnTo>
                  <a:pt x="53681" y="53681"/>
                </a:lnTo>
                <a:lnTo>
                  <a:pt x="25024" y="90770"/>
                </a:lnTo>
                <a:lnTo>
                  <a:pt x="6547" y="134542"/>
                </a:lnTo>
                <a:lnTo>
                  <a:pt x="0" y="183248"/>
                </a:lnTo>
                <a:lnTo>
                  <a:pt x="6547" y="231958"/>
                </a:lnTo>
                <a:lnTo>
                  <a:pt x="25024" y="275732"/>
                </a:lnTo>
                <a:lnTo>
                  <a:pt x="53681" y="312820"/>
                </a:lnTo>
                <a:lnTo>
                  <a:pt x="90770" y="341475"/>
                </a:lnTo>
                <a:lnTo>
                  <a:pt x="134542" y="359949"/>
                </a:lnTo>
                <a:lnTo>
                  <a:pt x="183248" y="366496"/>
                </a:lnTo>
                <a:lnTo>
                  <a:pt x="231958" y="359949"/>
                </a:lnTo>
                <a:lnTo>
                  <a:pt x="275732" y="341475"/>
                </a:lnTo>
                <a:lnTo>
                  <a:pt x="312820" y="312820"/>
                </a:lnTo>
                <a:lnTo>
                  <a:pt x="341475" y="275732"/>
                </a:lnTo>
                <a:lnTo>
                  <a:pt x="359949" y="231958"/>
                </a:lnTo>
                <a:lnTo>
                  <a:pt x="366496" y="183248"/>
                </a:lnTo>
                <a:lnTo>
                  <a:pt x="359949" y="134542"/>
                </a:lnTo>
                <a:lnTo>
                  <a:pt x="341475" y="90770"/>
                </a:lnTo>
                <a:lnTo>
                  <a:pt x="312820" y="53681"/>
                </a:lnTo>
                <a:lnTo>
                  <a:pt x="275732" y="25024"/>
                </a:lnTo>
                <a:lnTo>
                  <a:pt x="231958" y="6547"/>
                </a:lnTo>
                <a:lnTo>
                  <a:pt x="18324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7"/>
          <p:cNvSpPr/>
          <p:nvPr/>
        </p:nvSpPr>
        <p:spPr>
          <a:xfrm>
            <a:off x="283063" y="283061"/>
            <a:ext cx="323215" cy="323215"/>
          </a:xfrm>
          <a:custGeom>
            <a:avLst/>
            <a:gdLst/>
            <a:ahLst/>
            <a:cxnLst/>
            <a:rect l="l" t="t" r="r" b="b"/>
            <a:pathLst>
              <a:path w="323215" h="323215" extrusionOk="0">
                <a:moveTo>
                  <a:pt x="161429" y="0"/>
                </a:moveTo>
                <a:lnTo>
                  <a:pt x="118524" y="5767"/>
                </a:lnTo>
                <a:lnTo>
                  <a:pt x="79964" y="22042"/>
                </a:lnTo>
                <a:lnTo>
                  <a:pt x="47291" y="47286"/>
                </a:lnTo>
                <a:lnTo>
                  <a:pt x="22045" y="79959"/>
                </a:lnTo>
                <a:lnTo>
                  <a:pt x="5768" y="118520"/>
                </a:lnTo>
                <a:lnTo>
                  <a:pt x="0" y="161429"/>
                </a:lnTo>
                <a:lnTo>
                  <a:pt x="5768" y="204344"/>
                </a:lnTo>
                <a:lnTo>
                  <a:pt x="22045" y="242909"/>
                </a:lnTo>
                <a:lnTo>
                  <a:pt x="47291" y="275583"/>
                </a:lnTo>
                <a:lnTo>
                  <a:pt x="79964" y="300828"/>
                </a:lnTo>
                <a:lnTo>
                  <a:pt x="118524" y="317104"/>
                </a:lnTo>
                <a:lnTo>
                  <a:pt x="161429" y="322872"/>
                </a:lnTo>
                <a:lnTo>
                  <a:pt x="204344" y="317104"/>
                </a:lnTo>
                <a:lnTo>
                  <a:pt x="242909" y="300828"/>
                </a:lnTo>
                <a:lnTo>
                  <a:pt x="275583" y="275583"/>
                </a:lnTo>
                <a:lnTo>
                  <a:pt x="300828" y="242909"/>
                </a:lnTo>
                <a:lnTo>
                  <a:pt x="317104" y="204344"/>
                </a:lnTo>
                <a:lnTo>
                  <a:pt x="322872" y="161429"/>
                </a:lnTo>
                <a:lnTo>
                  <a:pt x="317104" y="118520"/>
                </a:lnTo>
                <a:lnTo>
                  <a:pt x="300828" y="79959"/>
                </a:lnTo>
                <a:lnTo>
                  <a:pt x="275583" y="47286"/>
                </a:lnTo>
                <a:lnTo>
                  <a:pt x="242909" y="22042"/>
                </a:lnTo>
                <a:lnTo>
                  <a:pt x="204344" y="5767"/>
                </a:lnTo>
                <a:lnTo>
                  <a:pt x="161429" y="0"/>
                </a:ln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7"/>
          <p:cNvSpPr/>
          <p:nvPr/>
        </p:nvSpPr>
        <p:spPr>
          <a:xfrm>
            <a:off x="377164" y="334446"/>
            <a:ext cx="146875" cy="2161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" name="Google Shape;50;p7"/>
          <p:cNvSpPr txBox="1"/>
          <p:nvPr/>
        </p:nvSpPr>
        <p:spPr>
          <a:xfrm>
            <a:off x="728295" y="2380911"/>
            <a:ext cx="15047468" cy="2129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575" rIns="0" bIns="0" anchor="t" anchorCtr="0">
            <a:noAutofit/>
          </a:bodyPr>
          <a:lstStyle/>
          <a:p>
            <a:pPr algn="ctr"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4800" kern="1200" dirty="0" smtClean="0">
                <a:solidFill>
                  <a:srgbClr val="0070C0"/>
                </a:solidFill>
                <a:latin typeface="+mn-lt"/>
              </a:rPr>
              <a:t>Количество школ с разным опытом участия </a:t>
            </a:r>
          </a:p>
          <a:p>
            <a:pPr algn="ctr"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4800" kern="1200" dirty="0" smtClean="0">
                <a:solidFill>
                  <a:srgbClr val="0070C0"/>
                </a:solidFill>
                <a:latin typeface="+mn-lt"/>
              </a:rPr>
              <a:t>в масштабных мероприятиях</a:t>
            </a:r>
          </a:p>
          <a:p>
            <a:pPr algn="ctr"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3200" u="sng" kern="1200" dirty="0" smtClean="0">
                <a:solidFill>
                  <a:srgbClr val="0070C0"/>
                </a:solidFill>
                <a:latin typeface="+mn-lt"/>
              </a:rPr>
              <a:t>(участие в семинарах и совещаниях представителей всех школ)</a:t>
            </a:r>
          </a:p>
        </p:txBody>
      </p:sp>
      <p:sp>
        <p:nvSpPr>
          <p:cNvPr id="51" name="Google Shape;51;p7"/>
          <p:cNvSpPr/>
          <p:nvPr/>
        </p:nvSpPr>
        <p:spPr>
          <a:xfrm>
            <a:off x="10059940" y="301426"/>
            <a:ext cx="1736089" cy="1736089"/>
          </a:xfrm>
          <a:custGeom>
            <a:avLst/>
            <a:gdLst/>
            <a:ahLst/>
            <a:cxnLst/>
            <a:rect l="l" t="t" r="r" b="b"/>
            <a:pathLst>
              <a:path w="1736089" h="1736090" extrusionOk="0">
                <a:moveTo>
                  <a:pt x="867816" y="0"/>
                </a:moveTo>
                <a:lnTo>
                  <a:pt x="820213" y="1284"/>
                </a:lnTo>
                <a:lnTo>
                  <a:pt x="773279" y="5092"/>
                </a:lnTo>
                <a:lnTo>
                  <a:pt x="727082" y="11359"/>
                </a:lnTo>
                <a:lnTo>
                  <a:pt x="681686" y="20018"/>
                </a:lnTo>
                <a:lnTo>
                  <a:pt x="637159" y="31003"/>
                </a:lnTo>
                <a:lnTo>
                  <a:pt x="593566" y="44247"/>
                </a:lnTo>
                <a:lnTo>
                  <a:pt x="550974" y="59685"/>
                </a:lnTo>
                <a:lnTo>
                  <a:pt x="509450" y="77249"/>
                </a:lnTo>
                <a:lnTo>
                  <a:pt x="469059" y="96875"/>
                </a:lnTo>
                <a:lnTo>
                  <a:pt x="429867" y="118495"/>
                </a:lnTo>
                <a:lnTo>
                  <a:pt x="391942" y="142044"/>
                </a:lnTo>
                <a:lnTo>
                  <a:pt x="355348" y="167455"/>
                </a:lnTo>
                <a:lnTo>
                  <a:pt x="320153" y="194662"/>
                </a:lnTo>
                <a:lnTo>
                  <a:pt x="286423" y="223599"/>
                </a:lnTo>
                <a:lnTo>
                  <a:pt x="254223" y="254200"/>
                </a:lnTo>
                <a:lnTo>
                  <a:pt x="223621" y="286397"/>
                </a:lnTo>
                <a:lnTo>
                  <a:pt x="194682" y="320127"/>
                </a:lnTo>
                <a:lnTo>
                  <a:pt x="167473" y="355321"/>
                </a:lnTo>
                <a:lnTo>
                  <a:pt x="142060" y="391914"/>
                </a:lnTo>
                <a:lnTo>
                  <a:pt x="118509" y="429839"/>
                </a:lnTo>
                <a:lnTo>
                  <a:pt x="96887" y="469031"/>
                </a:lnTo>
                <a:lnTo>
                  <a:pt x="77259" y="509423"/>
                </a:lnTo>
                <a:lnTo>
                  <a:pt x="59693" y="550948"/>
                </a:lnTo>
                <a:lnTo>
                  <a:pt x="44253" y="593542"/>
                </a:lnTo>
                <a:lnTo>
                  <a:pt x="31007" y="637137"/>
                </a:lnTo>
                <a:lnTo>
                  <a:pt x="20021" y="681667"/>
                </a:lnTo>
                <a:lnTo>
                  <a:pt x="11361" y="727066"/>
                </a:lnTo>
                <a:lnTo>
                  <a:pt x="5093" y="773268"/>
                </a:lnTo>
                <a:lnTo>
                  <a:pt x="1284" y="820207"/>
                </a:lnTo>
                <a:lnTo>
                  <a:pt x="0" y="867816"/>
                </a:lnTo>
                <a:lnTo>
                  <a:pt x="1284" y="915424"/>
                </a:lnTo>
                <a:lnTo>
                  <a:pt x="5093" y="962362"/>
                </a:lnTo>
                <a:lnTo>
                  <a:pt x="11361" y="1008564"/>
                </a:lnTo>
                <a:lnTo>
                  <a:pt x="20021" y="1053963"/>
                </a:lnTo>
                <a:lnTo>
                  <a:pt x="31007" y="1098493"/>
                </a:lnTo>
                <a:lnTo>
                  <a:pt x="44253" y="1142089"/>
                </a:lnTo>
                <a:lnTo>
                  <a:pt x="59693" y="1184683"/>
                </a:lnTo>
                <a:lnTo>
                  <a:pt x="77259" y="1226210"/>
                </a:lnTo>
                <a:lnTo>
                  <a:pt x="96887" y="1266604"/>
                </a:lnTo>
                <a:lnTo>
                  <a:pt x="118509" y="1305797"/>
                </a:lnTo>
                <a:lnTo>
                  <a:pt x="142060" y="1343724"/>
                </a:lnTo>
                <a:lnTo>
                  <a:pt x="167473" y="1380319"/>
                </a:lnTo>
                <a:lnTo>
                  <a:pt x="194682" y="1415515"/>
                </a:lnTo>
                <a:lnTo>
                  <a:pt x="223621" y="1449246"/>
                </a:lnTo>
                <a:lnTo>
                  <a:pt x="254223" y="1481447"/>
                </a:lnTo>
                <a:lnTo>
                  <a:pt x="286423" y="1512049"/>
                </a:lnTo>
                <a:lnTo>
                  <a:pt x="320153" y="1540989"/>
                </a:lnTo>
                <a:lnTo>
                  <a:pt x="355348" y="1568198"/>
                </a:lnTo>
                <a:lnTo>
                  <a:pt x="391942" y="1593611"/>
                </a:lnTo>
                <a:lnTo>
                  <a:pt x="429867" y="1617162"/>
                </a:lnTo>
                <a:lnTo>
                  <a:pt x="469059" y="1638784"/>
                </a:lnTo>
                <a:lnTo>
                  <a:pt x="509450" y="1658412"/>
                </a:lnTo>
                <a:lnTo>
                  <a:pt x="550974" y="1675978"/>
                </a:lnTo>
                <a:lnTo>
                  <a:pt x="593566" y="1691418"/>
                </a:lnTo>
                <a:lnTo>
                  <a:pt x="637159" y="1704663"/>
                </a:lnTo>
                <a:lnTo>
                  <a:pt x="681686" y="1715649"/>
                </a:lnTo>
                <a:lnTo>
                  <a:pt x="727082" y="1724309"/>
                </a:lnTo>
                <a:lnTo>
                  <a:pt x="773279" y="1730577"/>
                </a:lnTo>
                <a:lnTo>
                  <a:pt x="820213" y="1734386"/>
                </a:lnTo>
                <a:lnTo>
                  <a:pt x="867816" y="1735670"/>
                </a:lnTo>
                <a:lnTo>
                  <a:pt x="915425" y="1734386"/>
                </a:lnTo>
                <a:lnTo>
                  <a:pt x="962364" y="1730577"/>
                </a:lnTo>
                <a:lnTo>
                  <a:pt x="1008567" y="1724309"/>
                </a:lnTo>
                <a:lnTo>
                  <a:pt x="1053967" y="1715649"/>
                </a:lnTo>
                <a:lnTo>
                  <a:pt x="1098499" y="1704663"/>
                </a:lnTo>
                <a:lnTo>
                  <a:pt x="1142095" y="1691418"/>
                </a:lnTo>
                <a:lnTo>
                  <a:pt x="1184690" y="1675978"/>
                </a:lnTo>
                <a:lnTo>
                  <a:pt x="1226218" y="1658412"/>
                </a:lnTo>
                <a:lnTo>
                  <a:pt x="1266612" y="1638784"/>
                </a:lnTo>
                <a:lnTo>
                  <a:pt x="1305806" y="1617162"/>
                </a:lnTo>
                <a:lnTo>
                  <a:pt x="1343734" y="1593611"/>
                </a:lnTo>
                <a:lnTo>
                  <a:pt x="1380329" y="1568198"/>
                </a:lnTo>
                <a:lnTo>
                  <a:pt x="1415526" y="1540989"/>
                </a:lnTo>
                <a:lnTo>
                  <a:pt x="1449257" y="1512049"/>
                </a:lnTo>
                <a:lnTo>
                  <a:pt x="1481458" y="1481447"/>
                </a:lnTo>
                <a:lnTo>
                  <a:pt x="1512061" y="1449246"/>
                </a:lnTo>
                <a:lnTo>
                  <a:pt x="1541000" y="1415515"/>
                </a:lnTo>
                <a:lnTo>
                  <a:pt x="1568210" y="1380319"/>
                </a:lnTo>
                <a:lnTo>
                  <a:pt x="1593623" y="1343724"/>
                </a:lnTo>
                <a:lnTo>
                  <a:pt x="1617174" y="1305797"/>
                </a:lnTo>
                <a:lnTo>
                  <a:pt x="1638797" y="1266604"/>
                </a:lnTo>
                <a:lnTo>
                  <a:pt x="1658424" y="1226210"/>
                </a:lnTo>
                <a:lnTo>
                  <a:pt x="1675991" y="1184683"/>
                </a:lnTo>
                <a:lnTo>
                  <a:pt x="1691430" y="1142089"/>
                </a:lnTo>
                <a:lnTo>
                  <a:pt x="1704676" y="1098493"/>
                </a:lnTo>
                <a:lnTo>
                  <a:pt x="1715662" y="1053963"/>
                </a:lnTo>
                <a:lnTo>
                  <a:pt x="1724322" y="1008564"/>
                </a:lnTo>
                <a:lnTo>
                  <a:pt x="1730589" y="962362"/>
                </a:lnTo>
                <a:lnTo>
                  <a:pt x="1734399" y="915424"/>
                </a:lnTo>
                <a:lnTo>
                  <a:pt x="1735683" y="867816"/>
                </a:lnTo>
                <a:lnTo>
                  <a:pt x="1734399" y="820207"/>
                </a:lnTo>
                <a:lnTo>
                  <a:pt x="1730589" y="773268"/>
                </a:lnTo>
                <a:lnTo>
                  <a:pt x="1724322" y="727066"/>
                </a:lnTo>
                <a:lnTo>
                  <a:pt x="1715662" y="681667"/>
                </a:lnTo>
                <a:lnTo>
                  <a:pt x="1704676" y="637137"/>
                </a:lnTo>
                <a:lnTo>
                  <a:pt x="1691430" y="593542"/>
                </a:lnTo>
                <a:lnTo>
                  <a:pt x="1675991" y="550948"/>
                </a:lnTo>
                <a:lnTo>
                  <a:pt x="1658424" y="509423"/>
                </a:lnTo>
                <a:lnTo>
                  <a:pt x="1638797" y="469031"/>
                </a:lnTo>
                <a:lnTo>
                  <a:pt x="1617174" y="429839"/>
                </a:lnTo>
                <a:lnTo>
                  <a:pt x="1593623" y="391914"/>
                </a:lnTo>
                <a:lnTo>
                  <a:pt x="1568210" y="355321"/>
                </a:lnTo>
                <a:lnTo>
                  <a:pt x="1541000" y="320127"/>
                </a:lnTo>
                <a:lnTo>
                  <a:pt x="1512061" y="286397"/>
                </a:lnTo>
                <a:lnTo>
                  <a:pt x="1481458" y="254200"/>
                </a:lnTo>
                <a:lnTo>
                  <a:pt x="1449257" y="223599"/>
                </a:lnTo>
                <a:lnTo>
                  <a:pt x="1415526" y="194662"/>
                </a:lnTo>
                <a:lnTo>
                  <a:pt x="1380329" y="167455"/>
                </a:lnTo>
                <a:lnTo>
                  <a:pt x="1343734" y="142044"/>
                </a:lnTo>
                <a:lnTo>
                  <a:pt x="1305806" y="118495"/>
                </a:lnTo>
                <a:lnTo>
                  <a:pt x="1266612" y="96875"/>
                </a:lnTo>
                <a:lnTo>
                  <a:pt x="1226218" y="77249"/>
                </a:lnTo>
                <a:lnTo>
                  <a:pt x="1184690" y="59685"/>
                </a:lnTo>
                <a:lnTo>
                  <a:pt x="1142095" y="44247"/>
                </a:lnTo>
                <a:lnTo>
                  <a:pt x="1098499" y="31003"/>
                </a:lnTo>
                <a:lnTo>
                  <a:pt x="1053967" y="20018"/>
                </a:lnTo>
                <a:lnTo>
                  <a:pt x="1008567" y="11359"/>
                </a:lnTo>
                <a:lnTo>
                  <a:pt x="962364" y="5092"/>
                </a:lnTo>
                <a:lnTo>
                  <a:pt x="915425" y="1284"/>
                </a:lnTo>
                <a:lnTo>
                  <a:pt x="867816" y="0"/>
                </a:lnTo>
                <a:close/>
              </a:path>
            </a:pathLst>
          </a:custGeom>
          <a:solidFill>
            <a:srgbClr val="0053A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" name="Google Shape;52;p7"/>
          <p:cNvSpPr/>
          <p:nvPr/>
        </p:nvSpPr>
        <p:spPr>
          <a:xfrm>
            <a:off x="10092960" y="334446"/>
            <a:ext cx="1670050" cy="1670050"/>
          </a:xfrm>
          <a:custGeom>
            <a:avLst/>
            <a:gdLst/>
            <a:ahLst/>
            <a:cxnLst/>
            <a:rect l="l" t="t" r="r" b="b"/>
            <a:pathLst>
              <a:path w="1670050" h="1670050" extrusionOk="0">
                <a:moveTo>
                  <a:pt x="834796" y="0"/>
                </a:moveTo>
                <a:lnTo>
                  <a:pt x="787434" y="1321"/>
                </a:lnTo>
                <a:lnTo>
                  <a:pt x="740764" y="5240"/>
                </a:lnTo>
                <a:lnTo>
                  <a:pt x="694857" y="11684"/>
                </a:lnTo>
                <a:lnTo>
                  <a:pt x="649783" y="20584"/>
                </a:lnTo>
                <a:lnTo>
                  <a:pt x="605612" y="31869"/>
                </a:lnTo>
                <a:lnTo>
                  <a:pt x="562416" y="45468"/>
                </a:lnTo>
                <a:lnTo>
                  <a:pt x="520264" y="61311"/>
                </a:lnTo>
                <a:lnTo>
                  <a:pt x="479227" y="79327"/>
                </a:lnTo>
                <a:lnTo>
                  <a:pt x="439376" y="99447"/>
                </a:lnTo>
                <a:lnTo>
                  <a:pt x="400781" y="121598"/>
                </a:lnTo>
                <a:lnTo>
                  <a:pt x="363513" y="145711"/>
                </a:lnTo>
                <a:lnTo>
                  <a:pt x="327643" y="171716"/>
                </a:lnTo>
                <a:lnTo>
                  <a:pt x="293240" y="199541"/>
                </a:lnTo>
                <a:lnTo>
                  <a:pt x="260376" y="229116"/>
                </a:lnTo>
                <a:lnTo>
                  <a:pt x="229121" y="260371"/>
                </a:lnTo>
                <a:lnTo>
                  <a:pt x="199545" y="293235"/>
                </a:lnTo>
                <a:lnTo>
                  <a:pt x="171720" y="327637"/>
                </a:lnTo>
                <a:lnTo>
                  <a:pt x="145715" y="363508"/>
                </a:lnTo>
                <a:lnTo>
                  <a:pt x="121601" y="400775"/>
                </a:lnTo>
                <a:lnTo>
                  <a:pt x="99449" y="439370"/>
                </a:lnTo>
                <a:lnTo>
                  <a:pt x="79329" y="479221"/>
                </a:lnTo>
                <a:lnTo>
                  <a:pt x="61313" y="520258"/>
                </a:lnTo>
                <a:lnTo>
                  <a:pt x="45469" y="562411"/>
                </a:lnTo>
                <a:lnTo>
                  <a:pt x="31870" y="605608"/>
                </a:lnTo>
                <a:lnTo>
                  <a:pt x="20584" y="649779"/>
                </a:lnTo>
                <a:lnTo>
                  <a:pt x="11684" y="694854"/>
                </a:lnTo>
                <a:lnTo>
                  <a:pt x="5240" y="740762"/>
                </a:lnTo>
                <a:lnTo>
                  <a:pt x="1321" y="787433"/>
                </a:lnTo>
                <a:lnTo>
                  <a:pt x="0" y="834796"/>
                </a:lnTo>
                <a:lnTo>
                  <a:pt x="1321" y="882161"/>
                </a:lnTo>
                <a:lnTo>
                  <a:pt x="5240" y="928835"/>
                </a:lnTo>
                <a:lnTo>
                  <a:pt x="11684" y="974745"/>
                </a:lnTo>
                <a:lnTo>
                  <a:pt x="20584" y="1019822"/>
                </a:lnTo>
                <a:lnTo>
                  <a:pt x="31870" y="1063995"/>
                </a:lnTo>
                <a:lnTo>
                  <a:pt x="45469" y="1107194"/>
                </a:lnTo>
                <a:lnTo>
                  <a:pt x="61313" y="1149348"/>
                </a:lnTo>
                <a:lnTo>
                  <a:pt x="79329" y="1190386"/>
                </a:lnTo>
                <a:lnTo>
                  <a:pt x="99449" y="1230239"/>
                </a:lnTo>
                <a:lnTo>
                  <a:pt x="121601" y="1268835"/>
                </a:lnTo>
                <a:lnTo>
                  <a:pt x="145715" y="1306103"/>
                </a:lnTo>
                <a:lnTo>
                  <a:pt x="171720" y="1341975"/>
                </a:lnTo>
                <a:lnTo>
                  <a:pt x="199545" y="1376378"/>
                </a:lnTo>
                <a:lnTo>
                  <a:pt x="229121" y="1409243"/>
                </a:lnTo>
                <a:lnTo>
                  <a:pt x="260376" y="1440498"/>
                </a:lnTo>
                <a:lnTo>
                  <a:pt x="293240" y="1470074"/>
                </a:lnTo>
                <a:lnTo>
                  <a:pt x="327643" y="1497900"/>
                </a:lnTo>
                <a:lnTo>
                  <a:pt x="363513" y="1523904"/>
                </a:lnTo>
                <a:lnTo>
                  <a:pt x="400781" y="1548018"/>
                </a:lnTo>
                <a:lnTo>
                  <a:pt x="439376" y="1570170"/>
                </a:lnTo>
                <a:lnTo>
                  <a:pt x="479227" y="1590289"/>
                </a:lnTo>
                <a:lnTo>
                  <a:pt x="520264" y="1608306"/>
                </a:lnTo>
                <a:lnTo>
                  <a:pt x="562416" y="1624149"/>
                </a:lnTo>
                <a:lnTo>
                  <a:pt x="605612" y="1637748"/>
                </a:lnTo>
                <a:lnTo>
                  <a:pt x="649783" y="1649033"/>
                </a:lnTo>
                <a:lnTo>
                  <a:pt x="694857" y="1657933"/>
                </a:lnTo>
                <a:lnTo>
                  <a:pt x="740764" y="1664378"/>
                </a:lnTo>
                <a:lnTo>
                  <a:pt x="787434" y="1668296"/>
                </a:lnTo>
                <a:lnTo>
                  <a:pt x="834796" y="1669618"/>
                </a:lnTo>
                <a:lnTo>
                  <a:pt x="882161" y="1668296"/>
                </a:lnTo>
                <a:lnTo>
                  <a:pt x="928834" y="1664378"/>
                </a:lnTo>
                <a:lnTo>
                  <a:pt x="974744" y="1657933"/>
                </a:lnTo>
                <a:lnTo>
                  <a:pt x="1019821" y="1649033"/>
                </a:lnTo>
                <a:lnTo>
                  <a:pt x="1063994" y="1637748"/>
                </a:lnTo>
                <a:lnTo>
                  <a:pt x="1107192" y="1624149"/>
                </a:lnTo>
                <a:lnTo>
                  <a:pt x="1149346" y="1608306"/>
                </a:lnTo>
                <a:lnTo>
                  <a:pt x="1190384" y="1590289"/>
                </a:lnTo>
                <a:lnTo>
                  <a:pt x="1230236" y="1570170"/>
                </a:lnTo>
                <a:lnTo>
                  <a:pt x="1268831" y="1548018"/>
                </a:lnTo>
                <a:lnTo>
                  <a:pt x="1306099" y="1523904"/>
                </a:lnTo>
                <a:lnTo>
                  <a:pt x="1341970" y="1497900"/>
                </a:lnTo>
                <a:lnTo>
                  <a:pt x="1376373" y="1470074"/>
                </a:lnTo>
                <a:lnTo>
                  <a:pt x="1409237" y="1440498"/>
                </a:lnTo>
                <a:lnTo>
                  <a:pt x="1440492" y="1409243"/>
                </a:lnTo>
                <a:lnTo>
                  <a:pt x="1470067" y="1376378"/>
                </a:lnTo>
                <a:lnTo>
                  <a:pt x="1497892" y="1341975"/>
                </a:lnTo>
                <a:lnTo>
                  <a:pt x="1523896" y="1306103"/>
                </a:lnTo>
                <a:lnTo>
                  <a:pt x="1548009" y="1268835"/>
                </a:lnTo>
                <a:lnTo>
                  <a:pt x="1570160" y="1230239"/>
                </a:lnTo>
                <a:lnTo>
                  <a:pt x="1590279" y="1190386"/>
                </a:lnTo>
                <a:lnTo>
                  <a:pt x="1608295" y="1149348"/>
                </a:lnTo>
                <a:lnTo>
                  <a:pt x="1624138" y="1107194"/>
                </a:lnTo>
                <a:lnTo>
                  <a:pt x="1637737" y="1063995"/>
                </a:lnTo>
                <a:lnTo>
                  <a:pt x="1649021" y="1019822"/>
                </a:lnTo>
                <a:lnTo>
                  <a:pt x="1657921" y="974745"/>
                </a:lnTo>
                <a:lnTo>
                  <a:pt x="1664365" y="928835"/>
                </a:lnTo>
                <a:lnTo>
                  <a:pt x="1668283" y="882161"/>
                </a:lnTo>
                <a:lnTo>
                  <a:pt x="1669605" y="834796"/>
                </a:lnTo>
                <a:lnTo>
                  <a:pt x="1668283" y="787433"/>
                </a:lnTo>
                <a:lnTo>
                  <a:pt x="1664365" y="740762"/>
                </a:lnTo>
                <a:lnTo>
                  <a:pt x="1657921" y="694854"/>
                </a:lnTo>
                <a:lnTo>
                  <a:pt x="1649021" y="649779"/>
                </a:lnTo>
                <a:lnTo>
                  <a:pt x="1637737" y="605608"/>
                </a:lnTo>
                <a:lnTo>
                  <a:pt x="1624138" y="562411"/>
                </a:lnTo>
                <a:lnTo>
                  <a:pt x="1608295" y="520258"/>
                </a:lnTo>
                <a:lnTo>
                  <a:pt x="1590279" y="479221"/>
                </a:lnTo>
                <a:lnTo>
                  <a:pt x="1570160" y="439370"/>
                </a:lnTo>
                <a:lnTo>
                  <a:pt x="1548009" y="400775"/>
                </a:lnTo>
                <a:lnTo>
                  <a:pt x="1523896" y="363508"/>
                </a:lnTo>
                <a:lnTo>
                  <a:pt x="1497892" y="327637"/>
                </a:lnTo>
                <a:lnTo>
                  <a:pt x="1470067" y="293235"/>
                </a:lnTo>
                <a:lnTo>
                  <a:pt x="1440492" y="260371"/>
                </a:lnTo>
                <a:lnTo>
                  <a:pt x="1409237" y="229116"/>
                </a:lnTo>
                <a:lnTo>
                  <a:pt x="1376373" y="199541"/>
                </a:lnTo>
                <a:lnTo>
                  <a:pt x="1341970" y="171716"/>
                </a:lnTo>
                <a:lnTo>
                  <a:pt x="1306099" y="145711"/>
                </a:lnTo>
                <a:lnTo>
                  <a:pt x="1268831" y="121598"/>
                </a:lnTo>
                <a:lnTo>
                  <a:pt x="1230236" y="99447"/>
                </a:lnTo>
                <a:lnTo>
                  <a:pt x="1190384" y="79327"/>
                </a:lnTo>
                <a:lnTo>
                  <a:pt x="1149346" y="61311"/>
                </a:lnTo>
                <a:lnTo>
                  <a:pt x="1107192" y="45468"/>
                </a:lnTo>
                <a:lnTo>
                  <a:pt x="1063994" y="31869"/>
                </a:lnTo>
                <a:lnTo>
                  <a:pt x="1019821" y="20584"/>
                </a:lnTo>
                <a:lnTo>
                  <a:pt x="974744" y="11684"/>
                </a:lnTo>
                <a:lnTo>
                  <a:pt x="928834" y="5240"/>
                </a:lnTo>
                <a:lnTo>
                  <a:pt x="882161" y="1321"/>
                </a:lnTo>
                <a:lnTo>
                  <a:pt x="83479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53;p7"/>
          <p:cNvSpPr/>
          <p:nvPr/>
        </p:nvSpPr>
        <p:spPr>
          <a:xfrm>
            <a:off x="10192338" y="454831"/>
            <a:ext cx="1471295" cy="1471295"/>
          </a:xfrm>
          <a:custGeom>
            <a:avLst/>
            <a:gdLst/>
            <a:ahLst/>
            <a:cxnLst/>
            <a:rect l="l" t="t" r="r" b="b"/>
            <a:pathLst>
              <a:path w="1471295" h="1471295" extrusionOk="0">
                <a:moveTo>
                  <a:pt x="735393" y="0"/>
                </a:moveTo>
                <a:lnTo>
                  <a:pt x="687051" y="1564"/>
                </a:lnTo>
                <a:lnTo>
                  <a:pt x="639542" y="6193"/>
                </a:lnTo>
                <a:lnTo>
                  <a:pt x="592963" y="13789"/>
                </a:lnTo>
                <a:lnTo>
                  <a:pt x="547412" y="24256"/>
                </a:lnTo>
                <a:lnTo>
                  <a:pt x="502986" y="37497"/>
                </a:lnTo>
                <a:lnTo>
                  <a:pt x="459781" y="53414"/>
                </a:lnTo>
                <a:lnTo>
                  <a:pt x="417895" y="71910"/>
                </a:lnTo>
                <a:lnTo>
                  <a:pt x="377424" y="92889"/>
                </a:lnTo>
                <a:lnTo>
                  <a:pt x="338466" y="116254"/>
                </a:lnTo>
                <a:lnTo>
                  <a:pt x="301118" y="141908"/>
                </a:lnTo>
                <a:lnTo>
                  <a:pt x="265476" y="169753"/>
                </a:lnTo>
                <a:lnTo>
                  <a:pt x="231637" y="199693"/>
                </a:lnTo>
                <a:lnTo>
                  <a:pt x="199700" y="231631"/>
                </a:lnTo>
                <a:lnTo>
                  <a:pt x="169759" y="265470"/>
                </a:lnTo>
                <a:lnTo>
                  <a:pt x="141914" y="301112"/>
                </a:lnTo>
                <a:lnTo>
                  <a:pt x="116259" y="338462"/>
                </a:lnTo>
                <a:lnTo>
                  <a:pt x="92894" y="377421"/>
                </a:lnTo>
                <a:lnTo>
                  <a:pt x="71914" y="417894"/>
                </a:lnTo>
                <a:lnTo>
                  <a:pt x="53417" y="459782"/>
                </a:lnTo>
                <a:lnTo>
                  <a:pt x="37499" y="502989"/>
                </a:lnTo>
                <a:lnTo>
                  <a:pt x="24258" y="547419"/>
                </a:lnTo>
                <a:lnTo>
                  <a:pt x="13790" y="592974"/>
                </a:lnTo>
                <a:lnTo>
                  <a:pt x="6193" y="639556"/>
                </a:lnTo>
                <a:lnTo>
                  <a:pt x="1564" y="687070"/>
                </a:lnTo>
                <a:lnTo>
                  <a:pt x="0" y="735418"/>
                </a:lnTo>
                <a:lnTo>
                  <a:pt x="1564" y="783768"/>
                </a:lnTo>
                <a:lnTo>
                  <a:pt x="6193" y="831284"/>
                </a:lnTo>
                <a:lnTo>
                  <a:pt x="13790" y="877869"/>
                </a:lnTo>
                <a:lnTo>
                  <a:pt x="24258" y="923426"/>
                </a:lnTo>
                <a:lnTo>
                  <a:pt x="37499" y="967858"/>
                </a:lnTo>
                <a:lnTo>
                  <a:pt x="53417" y="1011067"/>
                </a:lnTo>
                <a:lnTo>
                  <a:pt x="71914" y="1052958"/>
                </a:lnTo>
                <a:lnTo>
                  <a:pt x="92894" y="1093434"/>
                </a:lnTo>
                <a:lnTo>
                  <a:pt x="116259" y="1132396"/>
                </a:lnTo>
                <a:lnTo>
                  <a:pt x="141914" y="1169748"/>
                </a:lnTo>
                <a:lnTo>
                  <a:pt x="169759" y="1205393"/>
                </a:lnTo>
                <a:lnTo>
                  <a:pt x="199700" y="1239235"/>
                </a:lnTo>
                <a:lnTo>
                  <a:pt x="231637" y="1271175"/>
                </a:lnTo>
                <a:lnTo>
                  <a:pt x="265476" y="1301118"/>
                </a:lnTo>
                <a:lnTo>
                  <a:pt x="301118" y="1328965"/>
                </a:lnTo>
                <a:lnTo>
                  <a:pt x="338466" y="1354621"/>
                </a:lnTo>
                <a:lnTo>
                  <a:pt x="377424" y="1377989"/>
                </a:lnTo>
                <a:lnTo>
                  <a:pt x="417895" y="1398970"/>
                </a:lnTo>
                <a:lnTo>
                  <a:pt x="459781" y="1417468"/>
                </a:lnTo>
                <a:lnTo>
                  <a:pt x="502986" y="1433387"/>
                </a:lnTo>
                <a:lnTo>
                  <a:pt x="547412" y="1446629"/>
                </a:lnTo>
                <a:lnTo>
                  <a:pt x="592963" y="1457097"/>
                </a:lnTo>
                <a:lnTo>
                  <a:pt x="639542" y="1464694"/>
                </a:lnTo>
                <a:lnTo>
                  <a:pt x="687051" y="1469323"/>
                </a:lnTo>
                <a:lnTo>
                  <a:pt x="735393" y="1470888"/>
                </a:lnTo>
                <a:lnTo>
                  <a:pt x="783746" y="1469323"/>
                </a:lnTo>
                <a:lnTo>
                  <a:pt x="831264" y="1464694"/>
                </a:lnTo>
                <a:lnTo>
                  <a:pt x="877851" y="1457097"/>
                </a:lnTo>
                <a:lnTo>
                  <a:pt x="923409" y="1446629"/>
                </a:lnTo>
                <a:lnTo>
                  <a:pt x="967842" y="1433387"/>
                </a:lnTo>
                <a:lnTo>
                  <a:pt x="1011053" y="1417468"/>
                </a:lnTo>
                <a:lnTo>
                  <a:pt x="1052944" y="1398970"/>
                </a:lnTo>
                <a:lnTo>
                  <a:pt x="1093419" y="1377989"/>
                </a:lnTo>
                <a:lnTo>
                  <a:pt x="1132381" y="1354621"/>
                </a:lnTo>
                <a:lnTo>
                  <a:pt x="1169733" y="1328965"/>
                </a:lnTo>
                <a:lnTo>
                  <a:pt x="1205378" y="1301118"/>
                </a:lnTo>
                <a:lnTo>
                  <a:pt x="1239219" y="1271175"/>
                </a:lnTo>
                <a:lnTo>
                  <a:pt x="1271159" y="1239235"/>
                </a:lnTo>
                <a:lnTo>
                  <a:pt x="1301101" y="1205393"/>
                </a:lnTo>
                <a:lnTo>
                  <a:pt x="1328947" y="1169748"/>
                </a:lnTo>
                <a:lnTo>
                  <a:pt x="1354602" y="1132396"/>
                </a:lnTo>
                <a:lnTo>
                  <a:pt x="1377968" y="1093434"/>
                </a:lnTo>
                <a:lnTo>
                  <a:pt x="1398949" y="1052958"/>
                </a:lnTo>
                <a:lnTo>
                  <a:pt x="1417446" y="1011067"/>
                </a:lnTo>
                <a:lnTo>
                  <a:pt x="1433364" y="967858"/>
                </a:lnTo>
                <a:lnTo>
                  <a:pt x="1446605" y="923426"/>
                </a:lnTo>
                <a:lnTo>
                  <a:pt x="1457072" y="877869"/>
                </a:lnTo>
                <a:lnTo>
                  <a:pt x="1464669" y="831284"/>
                </a:lnTo>
                <a:lnTo>
                  <a:pt x="1469298" y="783768"/>
                </a:lnTo>
                <a:lnTo>
                  <a:pt x="1470863" y="735418"/>
                </a:lnTo>
                <a:lnTo>
                  <a:pt x="1469298" y="687070"/>
                </a:lnTo>
                <a:lnTo>
                  <a:pt x="1464669" y="639556"/>
                </a:lnTo>
                <a:lnTo>
                  <a:pt x="1457072" y="592974"/>
                </a:lnTo>
                <a:lnTo>
                  <a:pt x="1446605" y="547419"/>
                </a:lnTo>
                <a:lnTo>
                  <a:pt x="1433364" y="502989"/>
                </a:lnTo>
                <a:lnTo>
                  <a:pt x="1417446" y="459782"/>
                </a:lnTo>
                <a:lnTo>
                  <a:pt x="1398949" y="417894"/>
                </a:lnTo>
                <a:lnTo>
                  <a:pt x="1377968" y="377421"/>
                </a:lnTo>
                <a:lnTo>
                  <a:pt x="1354602" y="338462"/>
                </a:lnTo>
                <a:lnTo>
                  <a:pt x="1328947" y="301112"/>
                </a:lnTo>
                <a:lnTo>
                  <a:pt x="1301101" y="265470"/>
                </a:lnTo>
                <a:lnTo>
                  <a:pt x="1271159" y="231631"/>
                </a:lnTo>
                <a:lnTo>
                  <a:pt x="1239219" y="199693"/>
                </a:lnTo>
                <a:lnTo>
                  <a:pt x="1205378" y="169753"/>
                </a:lnTo>
                <a:lnTo>
                  <a:pt x="1169733" y="141908"/>
                </a:lnTo>
                <a:lnTo>
                  <a:pt x="1132381" y="116254"/>
                </a:lnTo>
                <a:lnTo>
                  <a:pt x="1093419" y="92889"/>
                </a:lnTo>
                <a:lnTo>
                  <a:pt x="1052944" y="71910"/>
                </a:lnTo>
                <a:lnTo>
                  <a:pt x="1011053" y="53414"/>
                </a:lnTo>
                <a:lnTo>
                  <a:pt x="967842" y="37497"/>
                </a:lnTo>
                <a:lnTo>
                  <a:pt x="923409" y="24256"/>
                </a:lnTo>
                <a:lnTo>
                  <a:pt x="877851" y="13789"/>
                </a:lnTo>
                <a:lnTo>
                  <a:pt x="831264" y="6193"/>
                </a:lnTo>
                <a:lnTo>
                  <a:pt x="783746" y="1564"/>
                </a:lnTo>
                <a:lnTo>
                  <a:pt x="735393" y="0"/>
                </a:lnTo>
                <a:close/>
              </a:path>
            </a:pathLst>
          </a:custGeom>
          <a:solidFill>
            <a:srgbClr val="0053A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7"/>
          <p:cNvSpPr/>
          <p:nvPr/>
        </p:nvSpPr>
        <p:spPr>
          <a:xfrm>
            <a:off x="10641577" y="697718"/>
            <a:ext cx="669289" cy="985520"/>
          </a:xfrm>
          <a:custGeom>
            <a:avLst/>
            <a:gdLst/>
            <a:ahLst/>
            <a:cxnLst/>
            <a:rect l="l" t="t" r="r" b="b"/>
            <a:pathLst>
              <a:path w="669289" h="985520" extrusionOk="0">
                <a:moveTo>
                  <a:pt x="177672" y="98196"/>
                </a:moveTo>
                <a:lnTo>
                  <a:pt x="43345" y="98196"/>
                </a:lnTo>
                <a:lnTo>
                  <a:pt x="43325" y="925715"/>
                </a:lnTo>
                <a:lnTo>
                  <a:pt x="12890" y="984910"/>
                </a:lnTo>
                <a:lnTo>
                  <a:pt x="669137" y="984910"/>
                </a:lnTo>
                <a:lnTo>
                  <a:pt x="638746" y="925715"/>
                </a:lnTo>
                <a:lnTo>
                  <a:pt x="638746" y="924775"/>
                </a:lnTo>
                <a:lnTo>
                  <a:pt x="177672" y="924775"/>
                </a:lnTo>
                <a:lnTo>
                  <a:pt x="177672" y="98196"/>
                </a:lnTo>
                <a:close/>
              </a:path>
              <a:path w="669289" h="985520" extrusionOk="0">
                <a:moveTo>
                  <a:pt x="396481" y="601954"/>
                </a:moveTo>
                <a:lnTo>
                  <a:pt x="272567" y="601954"/>
                </a:lnTo>
                <a:lnTo>
                  <a:pt x="272567" y="924775"/>
                </a:lnTo>
                <a:lnTo>
                  <a:pt x="638746" y="924775"/>
                </a:lnTo>
                <a:lnTo>
                  <a:pt x="638746" y="924420"/>
                </a:lnTo>
                <a:lnTo>
                  <a:pt x="396481" y="924420"/>
                </a:lnTo>
                <a:lnTo>
                  <a:pt x="396481" y="601954"/>
                </a:lnTo>
                <a:close/>
              </a:path>
              <a:path w="669289" h="985520" extrusionOk="0">
                <a:moveTo>
                  <a:pt x="457428" y="479120"/>
                </a:moveTo>
                <a:lnTo>
                  <a:pt x="399046" y="500583"/>
                </a:lnTo>
                <a:lnTo>
                  <a:pt x="436414" y="531391"/>
                </a:lnTo>
                <a:lnTo>
                  <a:pt x="463667" y="567878"/>
                </a:lnTo>
                <a:lnTo>
                  <a:pt x="482398" y="608388"/>
                </a:lnTo>
                <a:lnTo>
                  <a:pt x="494196" y="651263"/>
                </a:lnTo>
                <a:lnTo>
                  <a:pt x="500653" y="694846"/>
                </a:lnTo>
                <a:lnTo>
                  <a:pt x="503361" y="737480"/>
                </a:lnTo>
                <a:lnTo>
                  <a:pt x="503910" y="777506"/>
                </a:lnTo>
                <a:lnTo>
                  <a:pt x="503910" y="924420"/>
                </a:lnTo>
                <a:lnTo>
                  <a:pt x="638746" y="924420"/>
                </a:lnTo>
                <a:lnTo>
                  <a:pt x="638746" y="795870"/>
                </a:lnTo>
                <a:lnTo>
                  <a:pt x="635911" y="739732"/>
                </a:lnTo>
                <a:lnTo>
                  <a:pt x="627406" y="687499"/>
                </a:lnTo>
                <a:lnTo>
                  <a:pt x="613235" y="639583"/>
                </a:lnTo>
                <a:lnTo>
                  <a:pt x="593397" y="596395"/>
                </a:lnTo>
                <a:lnTo>
                  <a:pt x="567896" y="558343"/>
                </a:lnTo>
                <a:lnTo>
                  <a:pt x="536733" y="525840"/>
                </a:lnTo>
                <a:lnTo>
                  <a:pt x="499910" y="499295"/>
                </a:lnTo>
                <a:lnTo>
                  <a:pt x="457428" y="479120"/>
                </a:lnTo>
                <a:close/>
              </a:path>
              <a:path w="669289" h="985520" extrusionOk="0">
                <a:moveTo>
                  <a:pt x="226174" y="410679"/>
                </a:moveTo>
                <a:lnTo>
                  <a:pt x="226174" y="460082"/>
                </a:lnTo>
                <a:lnTo>
                  <a:pt x="247845" y="461868"/>
                </a:lnTo>
                <a:lnTo>
                  <a:pt x="277606" y="462759"/>
                </a:lnTo>
                <a:lnTo>
                  <a:pt x="314810" y="461740"/>
                </a:lnTo>
                <a:lnTo>
                  <a:pt x="358813" y="457796"/>
                </a:lnTo>
                <a:lnTo>
                  <a:pt x="419811" y="443581"/>
                </a:lnTo>
                <a:lnTo>
                  <a:pt x="466237" y="420612"/>
                </a:lnTo>
                <a:lnTo>
                  <a:pt x="475343" y="413435"/>
                </a:lnTo>
                <a:lnTo>
                  <a:pt x="272453" y="413435"/>
                </a:lnTo>
                <a:lnTo>
                  <a:pt x="257942" y="413198"/>
                </a:lnTo>
                <a:lnTo>
                  <a:pt x="245437" y="412572"/>
                </a:lnTo>
                <a:lnTo>
                  <a:pt x="234869" y="411689"/>
                </a:lnTo>
                <a:lnTo>
                  <a:pt x="226174" y="410679"/>
                </a:lnTo>
                <a:close/>
              </a:path>
              <a:path w="669289" h="985520" extrusionOk="0">
                <a:moveTo>
                  <a:pt x="253923" y="0"/>
                </a:moveTo>
                <a:lnTo>
                  <a:pt x="0" y="0"/>
                </a:lnTo>
                <a:lnTo>
                  <a:pt x="29032" y="56768"/>
                </a:lnTo>
                <a:lnTo>
                  <a:pt x="275120" y="56845"/>
                </a:lnTo>
                <a:lnTo>
                  <a:pt x="305468" y="58869"/>
                </a:lnTo>
                <a:lnTo>
                  <a:pt x="374252" y="84191"/>
                </a:lnTo>
                <a:lnTo>
                  <a:pt x="406107" y="113576"/>
                </a:lnTo>
                <a:lnTo>
                  <a:pt x="430757" y="151736"/>
                </a:lnTo>
                <a:lnTo>
                  <a:pt x="443395" y="196087"/>
                </a:lnTo>
                <a:lnTo>
                  <a:pt x="272567" y="196087"/>
                </a:lnTo>
                <a:lnTo>
                  <a:pt x="272567" y="244665"/>
                </a:lnTo>
                <a:lnTo>
                  <a:pt x="444944" y="244665"/>
                </a:lnTo>
                <a:lnTo>
                  <a:pt x="442666" y="268841"/>
                </a:lnTo>
                <a:lnTo>
                  <a:pt x="425247" y="320817"/>
                </a:lnTo>
                <a:lnTo>
                  <a:pt x="382961" y="372753"/>
                </a:lnTo>
                <a:lnTo>
                  <a:pt x="316032" y="408014"/>
                </a:lnTo>
                <a:lnTo>
                  <a:pt x="272453" y="413435"/>
                </a:lnTo>
                <a:lnTo>
                  <a:pt x="475343" y="413435"/>
                </a:lnTo>
                <a:lnTo>
                  <a:pt x="524865" y="367398"/>
                </a:lnTo>
                <a:lnTo>
                  <a:pt x="548265" y="334409"/>
                </a:lnTo>
                <a:lnTo>
                  <a:pt x="564207" y="299023"/>
                </a:lnTo>
                <a:lnTo>
                  <a:pt x="576211" y="225590"/>
                </a:lnTo>
                <a:lnTo>
                  <a:pt x="573437" y="189864"/>
                </a:lnTo>
                <a:lnTo>
                  <a:pt x="562170" y="145421"/>
                </a:lnTo>
                <a:lnTo>
                  <a:pt x="537985" y="98196"/>
                </a:lnTo>
                <a:lnTo>
                  <a:pt x="496493" y="54165"/>
                </a:lnTo>
                <a:lnTo>
                  <a:pt x="461073" y="30326"/>
                </a:lnTo>
                <a:lnTo>
                  <a:pt x="421747" y="13442"/>
                </a:lnTo>
                <a:lnTo>
                  <a:pt x="372564" y="3398"/>
                </a:lnTo>
                <a:lnTo>
                  <a:pt x="307568" y="76"/>
                </a:lnTo>
                <a:lnTo>
                  <a:pt x="256997" y="76"/>
                </a:lnTo>
                <a:lnTo>
                  <a:pt x="2539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7"/>
          <p:cNvSpPr/>
          <p:nvPr/>
        </p:nvSpPr>
        <p:spPr>
          <a:xfrm>
            <a:off x="12445994" y="187950"/>
            <a:ext cx="2667007" cy="172759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684402057"/>
              </p:ext>
            </p:extLst>
          </p:nvPr>
        </p:nvGraphicFramePr>
        <p:xfrm>
          <a:off x="1380226" y="4976077"/>
          <a:ext cx="14199080" cy="6893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430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/>
        </p:nvSpPr>
        <p:spPr>
          <a:xfrm>
            <a:off x="698500" y="172675"/>
            <a:ext cx="4889400" cy="4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878787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8787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национальный исследовательский университет</a:t>
            </a:r>
            <a:endParaRPr sz="14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;p7"/>
          <p:cNvSpPr txBox="1"/>
          <p:nvPr/>
        </p:nvSpPr>
        <p:spPr>
          <a:xfrm>
            <a:off x="728295" y="745799"/>
            <a:ext cx="2414905" cy="23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878787"/>
                </a:solidFill>
                <a:latin typeface="Verdana"/>
                <a:ea typeface="Verdana"/>
                <a:cs typeface="Verdana"/>
                <a:sym typeface="Verdana"/>
              </a:rPr>
              <a:t>ИНСТИТУТ ОБРАЗОВАНИЯ</a:t>
            </a:r>
            <a:endParaRPr sz="1400" b="0" i="0" u="none" strike="noStrike" cap="none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" name="Google Shape;45;p7"/>
          <p:cNvSpPr txBox="1"/>
          <p:nvPr/>
        </p:nvSpPr>
        <p:spPr>
          <a:xfrm>
            <a:off x="15448597" y="187950"/>
            <a:ext cx="807300" cy="46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 dirty="0" smtClean="0">
                <a:solidFill>
                  <a:srgbClr val="878787"/>
                </a:solidFill>
                <a:latin typeface="Verdana"/>
                <a:ea typeface="Verdana"/>
                <a:cs typeface="Verdana"/>
                <a:sym typeface="Verdana"/>
              </a:rPr>
              <a:t>2019 г.</a:t>
            </a:r>
            <a:endParaRPr sz="1400" b="0" i="0" u="none" strike="noStrike" cap="none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" name="Google Shape;46;p7"/>
          <p:cNvSpPr/>
          <p:nvPr/>
        </p:nvSpPr>
        <p:spPr>
          <a:xfrm>
            <a:off x="254006" y="254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 extrusionOk="0">
                <a:moveTo>
                  <a:pt x="190487" y="0"/>
                </a:moveTo>
                <a:lnTo>
                  <a:pt x="146817" y="5032"/>
                </a:lnTo>
                <a:lnTo>
                  <a:pt x="106725" y="19365"/>
                </a:lnTo>
                <a:lnTo>
                  <a:pt x="71356" y="41855"/>
                </a:lnTo>
                <a:lnTo>
                  <a:pt x="41854" y="71358"/>
                </a:lnTo>
                <a:lnTo>
                  <a:pt x="19365" y="106729"/>
                </a:lnTo>
                <a:lnTo>
                  <a:pt x="5032" y="146825"/>
                </a:lnTo>
                <a:lnTo>
                  <a:pt x="0" y="190500"/>
                </a:lnTo>
                <a:lnTo>
                  <a:pt x="5032" y="234170"/>
                </a:lnTo>
                <a:lnTo>
                  <a:pt x="19365" y="274264"/>
                </a:lnTo>
                <a:lnTo>
                  <a:pt x="41854" y="309635"/>
                </a:lnTo>
                <a:lnTo>
                  <a:pt x="71356" y="339140"/>
                </a:lnTo>
                <a:lnTo>
                  <a:pt x="106725" y="361632"/>
                </a:lnTo>
                <a:lnTo>
                  <a:pt x="146817" y="375967"/>
                </a:lnTo>
                <a:lnTo>
                  <a:pt x="190487" y="381000"/>
                </a:lnTo>
                <a:lnTo>
                  <a:pt x="234162" y="375967"/>
                </a:lnTo>
                <a:lnTo>
                  <a:pt x="274259" y="361632"/>
                </a:lnTo>
                <a:lnTo>
                  <a:pt x="309633" y="339140"/>
                </a:lnTo>
                <a:lnTo>
                  <a:pt x="339139" y="309635"/>
                </a:lnTo>
                <a:lnTo>
                  <a:pt x="361632" y="274264"/>
                </a:lnTo>
                <a:lnTo>
                  <a:pt x="375967" y="234170"/>
                </a:lnTo>
                <a:lnTo>
                  <a:pt x="381000" y="190500"/>
                </a:lnTo>
                <a:lnTo>
                  <a:pt x="375967" y="146825"/>
                </a:lnTo>
                <a:lnTo>
                  <a:pt x="361632" y="106729"/>
                </a:lnTo>
                <a:lnTo>
                  <a:pt x="339139" y="71358"/>
                </a:lnTo>
                <a:lnTo>
                  <a:pt x="309633" y="41855"/>
                </a:lnTo>
                <a:lnTo>
                  <a:pt x="274259" y="19365"/>
                </a:lnTo>
                <a:lnTo>
                  <a:pt x="234162" y="5032"/>
                </a:lnTo>
                <a:lnTo>
                  <a:pt x="190487" y="0"/>
                </a:ln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7"/>
          <p:cNvSpPr/>
          <p:nvPr/>
        </p:nvSpPr>
        <p:spPr>
          <a:xfrm>
            <a:off x="261245" y="261247"/>
            <a:ext cx="367030" cy="367030"/>
          </a:xfrm>
          <a:custGeom>
            <a:avLst/>
            <a:gdLst/>
            <a:ahLst/>
            <a:cxnLst/>
            <a:rect l="l" t="t" r="r" b="b"/>
            <a:pathLst>
              <a:path w="367030" h="367030" extrusionOk="0">
                <a:moveTo>
                  <a:pt x="183248" y="0"/>
                </a:moveTo>
                <a:lnTo>
                  <a:pt x="134542" y="6547"/>
                </a:lnTo>
                <a:lnTo>
                  <a:pt x="90770" y="25024"/>
                </a:lnTo>
                <a:lnTo>
                  <a:pt x="53681" y="53681"/>
                </a:lnTo>
                <a:lnTo>
                  <a:pt x="25024" y="90770"/>
                </a:lnTo>
                <a:lnTo>
                  <a:pt x="6547" y="134542"/>
                </a:lnTo>
                <a:lnTo>
                  <a:pt x="0" y="183248"/>
                </a:lnTo>
                <a:lnTo>
                  <a:pt x="6547" y="231958"/>
                </a:lnTo>
                <a:lnTo>
                  <a:pt x="25024" y="275732"/>
                </a:lnTo>
                <a:lnTo>
                  <a:pt x="53681" y="312820"/>
                </a:lnTo>
                <a:lnTo>
                  <a:pt x="90770" y="341475"/>
                </a:lnTo>
                <a:lnTo>
                  <a:pt x="134542" y="359949"/>
                </a:lnTo>
                <a:lnTo>
                  <a:pt x="183248" y="366496"/>
                </a:lnTo>
                <a:lnTo>
                  <a:pt x="231958" y="359949"/>
                </a:lnTo>
                <a:lnTo>
                  <a:pt x="275732" y="341475"/>
                </a:lnTo>
                <a:lnTo>
                  <a:pt x="312820" y="312820"/>
                </a:lnTo>
                <a:lnTo>
                  <a:pt x="341475" y="275732"/>
                </a:lnTo>
                <a:lnTo>
                  <a:pt x="359949" y="231958"/>
                </a:lnTo>
                <a:lnTo>
                  <a:pt x="366496" y="183248"/>
                </a:lnTo>
                <a:lnTo>
                  <a:pt x="359949" y="134542"/>
                </a:lnTo>
                <a:lnTo>
                  <a:pt x="341475" y="90770"/>
                </a:lnTo>
                <a:lnTo>
                  <a:pt x="312820" y="53681"/>
                </a:lnTo>
                <a:lnTo>
                  <a:pt x="275732" y="25024"/>
                </a:lnTo>
                <a:lnTo>
                  <a:pt x="231958" y="6547"/>
                </a:lnTo>
                <a:lnTo>
                  <a:pt x="18324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7"/>
          <p:cNvSpPr/>
          <p:nvPr/>
        </p:nvSpPr>
        <p:spPr>
          <a:xfrm>
            <a:off x="283063" y="283061"/>
            <a:ext cx="323215" cy="323215"/>
          </a:xfrm>
          <a:custGeom>
            <a:avLst/>
            <a:gdLst/>
            <a:ahLst/>
            <a:cxnLst/>
            <a:rect l="l" t="t" r="r" b="b"/>
            <a:pathLst>
              <a:path w="323215" h="323215" extrusionOk="0">
                <a:moveTo>
                  <a:pt x="161429" y="0"/>
                </a:moveTo>
                <a:lnTo>
                  <a:pt x="118524" y="5767"/>
                </a:lnTo>
                <a:lnTo>
                  <a:pt x="79964" y="22042"/>
                </a:lnTo>
                <a:lnTo>
                  <a:pt x="47291" y="47286"/>
                </a:lnTo>
                <a:lnTo>
                  <a:pt x="22045" y="79959"/>
                </a:lnTo>
                <a:lnTo>
                  <a:pt x="5768" y="118520"/>
                </a:lnTo>
                <a:lnTo>
                  <a:pt x="0" y="161429"/>
                </a:lnTo>
                <a:lnTo>
                  <a:pt x="5768" y="204344"/>
                </a:lnTo>
                <a:lnTo>
                  <a:pt x="22045" y="242909"/>
                </a:lnTo>
                <a:lnTo>
                  <a:pt x="47291" y="275583"/>
                </a:lnTo>
                <a:lnTo>
                  <a:pt x="79964" y="300828"/>
                </a:lnTo>
                <a:lnTo>
                  <a:pt x="118524" y="317104"/>
                </a:lnTo>
                <a:lnTo>
                  <a:pt x="161429" y="322872"/>
                </a:lnTo>
                <a:lnTo>
                  <a:pt x="204344" y="317104"/>
                </a:lnTo>
                <a:lnTo>
                  <a:pt x="242909" y="300828"/>
                </a:lnTo>
                <a:lnTo>
                  <a:pt x="275583" y="275583"/>
                </a:lnTo>
                <a:lnTo>
                  <a:pt x="300828" y="242909"/>
                </a:lnTo>
                <a:lnTo>
                  <a:pt x="317104" y="204344"/>
                </a:lnTo>
                <a:lnTo>
                  <a:pt x="322872" y="161429"/>
                </a:lnTo>
                <a:lnTo>
                  <a:pt x="317104" y="118520"/>
                </a:lnTo>
                <a:lnTo>
                  <a:pt x="300828" y="79959"/>
                </a:lnTo>
                <a:lnTo>
                  <a:pt x="275583" y="47286"/>
                </a:lnTo>
                <a:lnTo>
                  <a:pt x="242909" y="22042"/>
                </a:lnTo>
                <a:lnTo>
                  <a:pt x="204344" y="5767"/>
                </a:lnTo>
                <a:lnTo>
                  <a:pt x="161429" y="0"/>
                </a:ln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7"/>
          <p:cNvSpPr/>
          <p:nvPr/>
        </p:nvSpPr>
        <p:spPr>
          <a:xfrm>
            <a:off x="377164" y="334446"/>
            <a:ext cx="146875" cy="2161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" name="Google Shape;50;p7"/>
          <p:cNvSpPr txBox="1"/>
          <p:nvPr/>
        </p:nvSpPr>
        <p:spPr>
          <a:xfrm>
            <a:off x="728295" y="2380911"/>
            <a:ext cx="15047468" cy="1786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575" rIns="0" bIns="0" anchor="t" anchorCtr="0">
            <a:noAutofit/>
          </a:bodyPr>
          <a:lstStyle/>
          <a:p>
            <a:pPr algn="ctr"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4800" kern="1200" dirty="0" smtClean="0">
                <a:solidFill>
                  <a:srgbClr val="0070C0"/>
                </a:solidFill>
                <a:latin typeface="+mn-lt"/>
              </a:rPr>
              <a:t>Характер общих мероприятий</a:t>
            </a:r>
          </a:p>
          <a:p>
            <a:pPr algn="ctr"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4800" kern="1200" dirty="0" smtClean="0">
                <a:solidFill>
                  <a:srgbClr val="0070C0"/>
                </a:solidFill>
                <a:latin typeface="+mn-lt"/>
              </a:rPr>
              <a:t>(общее количество: 82)</a:t>
            </a:r>
            <a:r>
              <a:rPr lang="ru-RU" sz="4800" kern="1200" dirty="0" smtClean="0">
                <a:solidFill>
                  <a:srgbClr val="0070C0"/>
                </a:solidFill>
                <a:latin typeface="+mn-lt"/>
              </a:rPr>
              <a:t> </a:t>
            </a:r>
            <a:endParaRPr lang="ru-RU" sz="4800" kern="1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10059940" y="301426"/>
            <a:ext cx="1736089" cy="1736089"/>
          </a:xfrm>
          <a:custGeom>
            <a:avLst/>
            <a:gdLst/>
            <a:ahLst/>
            <a:cxnLst/>
            <a:rect l="l" t="t" r="r" b="b"/>
            <a:pathLst>
              <a:path w="1736089" h="1736090" extrusionOk="0">
                <a:moveTo>
                  <a:pt x="867816" y="0"/>
                </a:moveTo>
                <a:lnTo>
                  <a:pt x="820213" y="1284"/>
                </a:lnTo>
                <a:lnTo>
                  <a:pt x="773279" y="5092"/>
                </a:lnTo>
                <a:lnTo>
                  <a:pt x="727082" y="11359"/>
                </a:lnTo>
                <a:lnTo>
                  <a:pt x="681686" y="20018"/>
                </a:lnTo>
                <a:lnTo>
                  <a:pt x="637159" y="31003"/>
                </a:lnTo>
                <a:lnTo>
                  <a:pt x="593566" y="44247"/>
                </a:lnTo>
                <a:lnTo>
                  <a:pt x="550974" y="59685"/>
                </a:lnTo>
                <a:lnTo>
                  <a:pt x="509450" y="77249"/>
                </a:lnTo>
                <a:lnTo>
                  <a:pt x="469059" y="96875"/>
                </a:lnTo>
                <a:lnTo>
                  <a:pt x="429867" y="118495"/>
                </a:lnTo>
                <a:lnTo>
                  <a:pt x="391942" y="142044"/>
                </a:lnTo>
                <a:lnTo>
                  <a:pt x="355348" y="167455"/>
                </a:lnTo>
                <a:lnTo>
                  <a:pt x="320153" y="194662"/>
                </a:lnTo>
                <a:lnTo>
                  <a:pt x="286423" y="223599"/>
                </a:lnTo>
                <a:lnTo>
                  <a:pt x="254223" y="254200"/>
                </a:lnTo>
                <a:lnTo>
                  <a:pt x="223621" y="286397"/>
                </a:lnTo>
                <a:lnTo>
                  <a:pt x="194682" y="320127"/>
                </a:lnTo>
                <a:lnTo>
                  <a:pt x="167473" y="355321"/>
                </a:lnTo>
                <a:lnTo>
                  <a:pt x="142060" y="391914"/>
                </a:lnTo>
                <a:lnTo>
                  <a:pt x="118509" y="429839"/>
                </a:lnTo>
                <a:lnTo>
                  <a:pt x="96887" y="469031"/>
                </a:lnTo>
                <a:lnTo>
                  <a:pt x="77259" y="509423"/>
                </a:lnTo>
                <a:lnTo>
                  <a:pt x="59693" y="550948"/>
                </a:lnTo>
                <a:lnTo>
                  <a:pt x="44253" y="593542"/>
                </a:lnTo>
                <a:lnTo>
                  <a:pt x="31007" y="637137"/>
                </a:lnTo>
                <a:lnTo>
                  <a:pt x="20021" y="681667"/>
                </a:lnTo>
                <a:lnTo>
                  <a:pt x="11361" y="727066"/>
                </a:lnTo>
                <a:lnTo>
                  <a:pt x="5093" y="773268"/>
                </a:lnTo>
                <a:lnTo>
                  <a:pt x="1284" y="820207"/>
                </a:lnTo>
                <a:lnTo>
                  <a:pt x="0" y="867816"/>
                </a:lnTo>
                <a:lnTo>
                  <a:pt x="1284" y="915424"/>
                </a:lnTo>
                <a:lnTo>
                  <a:pt x="5093" y="962362"/>
                </a:lnTo>
                <a:lnTo>
                  <a:pt x="11361" y="1008564"/>
                </a:lnTo>
                <a:lnTo>
                  <a:pt x="20021" y="1053963"/>
                </a:lnTo>
                <a:lnTo>
                  <a:pt x="31007" y="1098493"/>
                </a:lnTo>
                <a:lnTo>
                  <a:pt x="44253" y="1142089"/>
                </a:lnTo>
                <a:lnTo>
                  <a:pt x="59693" y="1184683"/>
                </a:lnTo>
                <a:lnTo>
                  <a:pt x="77259" y="1226210"/>
                </a:lnTo>
                <a:lnTo>
                  <a:pt x="96887" y="1266604"/>
                </a:lnTo>
                <a:lnTo>
                  <a:pt x="118509" y="1305797"/>
                </a:lnTo>
                <a:lnTo>
                  <a:pt x="142060" y="1343724"/>
                </a:lnTo>
                <a:lnTo>
                  <a:pt x="167473" y="1380319"/>
                </a:lnTo>
                <a:lnTo>
                  <a:pt x="194682" y="1415515"/>
                </a:lnTo>
                <a:lnTo>
                  <a:pt x="223621" y="1449246"/>
                </a:lnTo>
                <a:lnTo>
                  <a:pt x="254223" y="1481447"/>
                </a:lnTo>
                <a:lnTo>
                  <a:pt x="286423" y="1512049"/>
                </a:lnTo>
                <a:lnTo>
                  <a:pt x="320153" y="1540989"/>
                </a:lnTo>
                <a:lnTo>
                  <a:pt x="355348" y="1568198"/>
                </a:lnTo>
                <a:lnTo>
                  <a:pt x="391942" y="1593611"/>
                </a:lnTo>
                <a:lnTo>
                  <a:pt x="429867" y="1617162"/>
                </a:lnTo>
                <a:lnTo>
                  <a:pt x="469059" y="1638784"/>
                </a:lnTo>
                <a:lnTo>
                  <a:pt x="509450" y="1658412"/>
                </a:lnTo>
                <a:lnTo>
                  <a:pt x="550974" y="1675978"/>
                </a:lnTo>
                <a:lnTo>
                  <a:pt x="593566" y="1691418"/>
                </a:lnTo>
                <a:lnTo>
                  <a:pt x="637159" y="1704663"/>
                </a:lnTo>
                <a:lnTo>
                  <a:pt x="681686" y="1715649"/>
                </a:lnTo>
                <a:lnTo>
                  <a:pt x="727082" y="1724309"/>
                </a:lnTo>
                <a:lnTo>
                  <a:pt x="773279" y="1730577"/>
                </a:lnTo>
                <a:lnTo>
                  <a:pt x="820213" y="1734386"/>
                </a:lnTo>
                <a:lnTo>
                  <a:pt x="867816" y="1735670"/>
                </a:lnTo>
                <a:lnTo>
                  <a:pt x="915425" y="1734386"/>
                </a:lnTo>
                <a:lnTo>
                  <a:pt x="962364" y="1730577"/>
                </a:lnTo>
                <a:lnTo>
                  <a:pt x="1008567" y="1724309"/>
                </a:lnTo>
                <a:lnTo>
                  <a:pt x="1053967" y="1715649"/>
                </a:lnTo>
                <a:lnTo>
                  <a:pt x="1098499" y="1704663"/>
                </a:lnTo>
                <a:lnTo>
                  <a:pt x="1142095" y="1691418"/>
                </a:lnTo>
                <a:lnTo>
                  <a:pt x="1184690" y="1675978"/>
                </a:lnTo>
                <a:lnTo>
                  <a:pt x="1226218" y="1658412"/>
                </a:lnTo>
                <a:lnTo>
                  <a:pt x="1266612" y="1638784"/>
                </a:lnTo>
                <a:lnTo>
                  <a:pt x="1305806" y="1617162"/>
                </a:lnTo>
                <a:lnTo>
                  <a:pt x="1343734" y="1593611"/>
                </a:lnTo>
                <a:lnTo>
                  <a:pt x="1380329" y="1568198"/>
                </a:lnTo>
                <a:lnTo>
                  <a:pt x="1415526" y="1540989"/>
                </a:lnTo>
                <a:lnTo>
                  <a:pt x="1449257" y="1512049"/>
                </a:lnTo>
                <a:lnTo>
                  <a:pt x="1481458" y="1481447"/>
                </a:lnTo>
                <a:lnTo>
                  <a:pt x="1512061" y="1449246"/>
                </a:lnTo>
                <a:lnTo>
                  <a:pt x="1541000" y="1415515"/>
                </a:lnTo>
                <a:lnTo>
                  <a:pt x="1568210" y="1380319"/>
                </a:lnTo>
                <a:lnTo>
                  <a:pt x="1593623" y="1343724"/>
                </a:lnTo>
                <a:lnTo>
                  <a:pt x="1617174" y="1305797"/>
                </a:lnTo>
                <a:lnTo>
                  <a:pt x="1638797" y="1266604"/>
                </a:lnTo>
                <a:lnTo>
                  <a:pt x="1658424" y="1226210"/>
                </a:lnTo>
                <a:lnTo>
                  <a:pt x="1675991" y="1184683"/>
                </a:lnTo>
                <a:lnTo>
                  <a:pt x="1691430" y="1142089"/>
                </a:lnTo>
                <a:lnTo>
                  <a:pt x="1704676" y="1098493"/>
                </a:lnTo>
                <a:lnTo>
                  <a:pt x="1715662" y="1053963"/>
                </a:lnTo>
                <a:lnTo>
                  <a:pt x="1724322" y="1008564"/>
                </a:lnTo>
                <a:lnTo>
                  <a:pt x="1730589" y="962362"/>
                </a:lnTo>
                <a:lnTo>
                  <a:pt x="1734399" y="915424"/>
                </a:lnTo>
                <a:lnTo>
                  <a:pt x="1735683" y="867816"/>
                </a:lnTo>
                <a:lnTo>
                  <a:pt x="1734399" y="820207"/>
                </a:lnTo>
                <a:lnTo>
                  <a:pt x="1730589" y="773268"/>
                </a:lnTo>
                <a:lnTo>
                  <a:pt x="1724322" y="727066"/>
                </a:lnTo>
                <a:lnTo>
                  <a:pt x="1715662" y="681667"/>
                </a:lnTo>
                <a:lnTo>
                  <a:pt x="1704676" y="637137"/>
                </a:lnTo>
                <a:lnTo>
                  <a:pt x="1691430" y="593542"/>
                </a:lnTo>
                <a:lnTo>
                  <a:pt x="1675991" y="550948"/>
                </a:lnTo>
                <a:lnTo>
                  <a:pt x="1658424" y="509423"/>
                </a:lnTo>
                <a:lnTo>
                  <a:pt x="1638797" y="469031"/>
                </a:lnTo>
                <a:lnTo>
                  <a:pt x="1617174" y="429839"/>
                </a:lnTo>
                <a:lnTo>
                  <a:pt x="1593623" y="391914"/>
                </a:lnTo>
                <a:lnTo>
                  <a:pt x="1568210" y="355321"/>
                </a:lnTo>
                <a:lnTo>
                  <a:pt x="1541000" y="320127"/>
                </a:lnTo>
                <a:lnTo>
                  <a:pt x="1512061" y="286397"/>
                </a:lnTo>
                <a:lnTo>
                  <a:pt x="1481458" y="254200"/>
                </a:lnTo>
                <a:lnTo>
                  <a:pt x="1449257" y="223599"/>
                </a:lnTo>
                <a:lnTo>
                  <a:pt x="1415526" y="194662"/>
                </a:lnTo>
                <a:lnTo>
                  <a:pt x="1380329" y="167455"/>
                </a:lnTo>
                <a:lnTo>
                  <a:pt x="1343734" y="142044"/>
                </a:lnTo>
                <a:lnTo>
                  <a:pt x="1305806" y="118495"/>
                </a:lnTo>
                <a:lnTo>
                  <a:pt x="1266612" y="96875"/>
                </a:lnTo>
                <a:lnTo>
                  <a:pt x="1226218" y="77249"/>
                </a:lnTo>
                <a:lnTo>
                  <a:pt x="1184690" y="59685"/>
                </a:lnTo>
                <a:lnTo>
                  <a:pt x="1142095" y="44247"/>
                </a:lnTo>
                <a:lnTo>
                  <a:pt x="1098499" y="31003"/>
                </a:lnTo>
                <a:lnTo>
                  <a:pt x="1053967" y="20018"/>
                </a:lnTo>
                <a:lnTo>
                  <a:pt x="1008567" y="11359"/>
                </a:lnTo>
                <a:lnTo>
                  <a:pt x="962364" y="5092"/>
                </a:lnTo>
                <a:lnTo>
                  <a:pt x="915425" y="1284"/>
                </a:lnTo>
                <a:lnTo>
                  <a:pt x="867816" y="0"/>
                </a:lnTo>
                <a:close/>
              </a:path>
            </a:pathLst>
          </a:custGeom>
          <a:solidFill>
            <a:srgbClr val="0053A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" name="Google Shape;52;p7"/>
          <p:cNvSpPr/>
          <p:nvPr/>
        </p:nvSpPr>
        <p:spPr>
          <a:xfrm>
            <a:off x="10092960" y="334446"/>
            <a:ext cx="1670050" cy="1670050"/>
          </a:xfrm>
          <a:custGeom>
            <a:avLst/>
            <a:gdLst/>
            <a:ahLst/>
            <a:cxnLst/>
            <a:rect l="l" t="t" r="r" b="b"/>
            <a:pathLst>
              <a:path w="1670050" h="1670050" extrusionOk="0">
                <a:moveTo>
                  <a:pt x="834796" y="0"/>
                </a:moveTo>
                <a:lnTo>
                  <a:pt x="787434" y="1321"/>
                </a:lnTo>
                <a:lnTo>
                  <a:pt x="740764" y="5240"/>
                </a:lnTo>
                <a:lnTo>
                  <a:pt x="694857" y="11684"/>
                </a:lnTo>
                <a:lnTo>
                  <a:pt x="649783" y="20584"/>
                </a:lnTo>
                <a:lnTo>
                  <a:pt x="605612" y="31869"/>
                </a:lnTo>
                <a:lnTo>
                  <a:pt x="562416" y="45468"/>
                </a:lnTo>
                <a:lnTo>
                  <a:pt x="520264" y="61311"/>
                </a:lnTo>
                <a:lnTo>
                  <a:pt x="479227" y="79327"/>
                </a:lnTo>
                <a:lnTo>
                  <a:pt x="439376" y="99447"/>
                </a:lnTo>
                <a:lnTo>
                  <a:pt x="400781" y="121598"/>
                </a:lnTo>
                <a:lnTo>
                  <a:pt x="363513" y="145711"/>
                </a:lnTo>
                <a:lnTo>
                  <a:pt x="327643" y="171716"/>
                </a:lnTo>
                <a:lnTo>
                  <a:pt x="293240" y="199541"/>
                </a:lnTo>
                <a:lnTo>
                  <a:pt x="260376" y="229116"/>
                </a:lnTo>
                <a:lnTo>
                  <a:pt x="229121" y="260371"/>
                </a:lnTo>
                <a:lnTo>
                  <a:pt x="199545" y="293235"/>
                </a:lnTo>
                <a:lnTo>
                  <a:pt x="171720" y="327637"/>
                </a:lnTo>
                <a:lnTo>
                  <a:pt x="145715" y="363508"/>
                </a:lnTo>
                <a:lnTo>
                  <a:pt x="121601" y="400775"/>
                </a:lnTo>
                <a:lnTo>
                  <a:pt x="99449" y="439370"/>
                </a:lnTo>
                <a:lnTo>
                  <a:pt x="79329" y="479221"/>
                </a:lnTo>
                <a:lnTo>
                  <a:pt x="61313" y="520258"/>
                </a:lnTo>
                <a:lnTo>
                  <a:pt x="45469" y="562411"/>
                </a:lnTo>
                <a:lnTo>
                  <a:pt x="31870" y="605608"/>
                </a:lnTo>
                <a:lnTo>
                  <a:pt x="20584" y="649779"/>
                </a:lnTo>
                <a:lnTo>
                  <a:pt x="11684" y="694854"/>
                </a:lnTo>
                <a:lnTo>
                  <a:pt x="5240" y="740762"/>
                </a:lnTo>
                <a:lnTo>
                  <a:pt x="1321" y="787433"/>
                </a:lnTo>
                <a:lnTo>
                  <a:pt x="0" y="834796"/>
                </a:lnTo>
                <a:lnTo>
                  <a:pt x="1321" y="882161"/>
                </a:lnTo>
                <a:lnTo>
                  <a:pt x="5240" y="928835"/>
                </a:lnTo>
                <a:lnTo>
                  <a:pt x="11684" y="974745"/>
                </a:lnTo>
                <a:lnTo>
                  <a:pt x="20584" y="1019822"/>
                </a:lnTo>
                <a:lnTo>
                  <a:pt x="31870" y="1063995"/>
                </a:lnTo>
                <a:lnTo>
                  <a:pt x="45469" y="1107194"/>
                </a:lnTo>
                <a:lnTo>
                  <a:pt x="61313" y="1149348"/>
                </a:lnTo>
                <a:lnTo>
                  <a:pt x="79329" y="1190386"/>
                </a:lnTo>
                <a:lnTo>
                  <a:pt x="99449" y="1230239"/>
                </a:lnTo>
                <a:lnTo>
                  <a:pt x="121601" y="1268835"/>
                </a:lnTo>
                <a:lnTo>
                  <a:pt x="145715" y="1306103"/>
                </a:lnTo>
                <a:lnTo>
                  <a:pt x="171720" y="1341975"/>
                </a:lnTo>
                <a:lnTo>
                  <a:pt x="199545" y="1376378"/>
                </a:lnTo>
                <a:lnTo>
                  <a:pt x="229121" y="1409243"/>
                </a:lnTo>
                <a:lnTo>
                  <a:pt x="260376" y="1440498"/>
                </a:lnTo>
                <a:lnTo>
                  <a:pt x="293240" y="1470074"/>
                </a:lnTo>
                <a:lnTo>
                  <a:pt x="327643" y="1497900"/>
                </a:lnTo>
                <a:lnTo>
                  <a:pt x="363513" y="1523904"/>
                </a:lnTo>
                <a:lnTo>
                  <a:pt x="400781" y="1548018"/>
                </a:lnTo>
                <a:lnTo>
                  <a:pt x="439376" y="1570170"/>
                </a:lnTo>
                <a:lnTo>
                  <a:pt x="479227" y="1590289"/>
                </a:lnTo>
                <a:lnTo>
                  <a:pt x="520264" y="1608306"/>
                </a:lnTo>
                <a:lnTo>
                  <a:pt x="562416" y="1624149"/>
                </a:lnTo>
                <a:lnTo>
                  <a:pt x="605612" y="1637748"/>
                </a:lnTo>
                <a:lnTo>
                  <a:pt x="649783" y="1649033"/>
                </a:lnTo>
                <a:lnTo>
                  <a:pt x="694857" y="1657933"/>
                </a:lnTo>
                <a:lnTo>
                  <a:pt x="740764" y="1664378"/>
                </a:lnTo>
                <a:lnTo>
                  <a:pt x="787434" y="1668296"/>
                </a:lnTo>
                <a:lnTo>
                  <a:pt x="834796" y="1669618"/>
                </a:lnTo>
                <a:lnTo>
                  <a:pt x="882161" y="1668296"/>
                </a:lnTo>
                <a:lnTo>
                  <a:pt x="928834" y="1664378"/>
                </a:lnTo>
                <a:lnTo>
                  <a:pt x="974744" y="1657933"/>
                </a:lnTo>
                <a:lnTo>
                  <a:pt x="1019821" y="1649033"/>
                </a:lnTo>
                <a:lnTo>
                  <a:pt x="1063994" y="1637748"/>
                </a:lnTo>
                <a:lnTo>
                  <a:pt x="1107192" y="1624149"/>
                </a:lnTo>
                <a:lnTo>
                  <a:pt x="1149346" y="1608306"/>
                </a:lnTo>
                <a:lnTo>
                  <a:pt x="1190384" y="1590289"/>
                </a:lnTo>
                <a:lnTo>
                  <a:pt x="1230236" y="1570170"/>
                </a:lnTo>
                <a:lnTo>
                  <a:pt x="1268831" y="1548018"/>
                </a:lnTo>
                <a:lnTo>
                  <a:pt x="1306099" y="1523904"/>
                </a:lnTo>
                <a:lnTo>
                  <a:pt x="1341970" y="1497900"/>
                </a:lnTo>
                <a:lnTo>
                  <a:pt x="1376373" y="1470074"/>
                </a:lnTo>
                <a:lnTo>
                  <a:pt x="1409237" y="1440498"/>
                </a:lnTo>
                <a:lnTo>
                  <a:pt x="1440492" y="1409243"/>
                </a:lnTo>
                <a:lnTo>
                  <a:pt x="1470067" y="1376378"/>
                </a:lnTo>
                <a:lnTo>
                  <a:pt x="1497892" y="1341975"/>
                </a:lnTo>
                <a:lnTo>
                  <a:pt x="1523896" y="1306103"/>
                </a:lnTo>
                <a:lnTo>
                  <a:pt x="1548009" y="1268835"/>
                </a:lnTo>
                <a:lnTo>
                  <a:pt x="1570160" y="1230239"/>
                </a:lnTo>
                <a:lnTo>
                  <a:pt x="1590279" y="1190386"/>
                </a:lnTo>
                <a:lnTo>
                  <a:pt x="1608295" y="1149348"/>
                </a:lnTo>
                <a:lnTo>
                  <a:pt x="1624138" y="1107194"/>
                </a:lnTo>
                <a:lnTo>
                  <a:pt x="1637737" y="1063995"/>
                </a:lnTo>
                <a:lnTo>
                  <a:pt x="1649021" y="1019822"/>
                </a:lnTo>
                <a:lnTo>
                  <a:pt x="1657921" y="974745"/>
                </a:lnTo>
                <a:lnTo>
                  <a:pt x="1664365" y="928835"/>
                </a:lnTo>
                <a:lnTo>
                  <a:pt x="1668283" y="882161"/>
                </a:lnTo>
                <a:lnTo>
                  <a:pt x="1669605" y="834796"/>
                </a:lnTo>
                <a:lnTo>
                  <a:pt x="1668283" y="787433"/>
                </a:lnTo>
                <a:lnTo>
                  <a:pt x="1664365" y="740762"/>
                </a:lnTo>
                <a:lnTo>
                  <a:pt x="1657921" y="694854"/>
                </a:lnTo>
                <a:lnTo>
                  <a:pt x="1649021" y="649779"/>
                </a:lnTo>
                <a:lnTo>
                  <a:pt x="1637737" y="605608"/>
                </a:lnTo>
                <a:lnTo>
                  <a:pt x="1624138" y="562411"/>
                </a:lnTo>
                <a:lnTo>
                  <a:pt x="1608295" y="520258"/>
                </a:lnTo>
                <a:lnTo>
                  <a:pt x="1590279" y="479221"/>
                </a:lnTo>
                <a:lnTo>
                  <a:pt x="1570160" y="439370"/>
                </a:lnTo>
                <a:lnTo>
                  <a:pt x="1548009" y="400775"/>
                </a:lnTo>
                <a:lnTo>
                  <a:pt x="1523896" y="363508"/>
                </a:lnTo>
                <a:lnTo>
                  <a:pt x="1497892" y="327637"/>
                </a:lnTo>
                <a:lnTo>
                  <a:pt x="1470067" y="293235"/>
                </a:lnTo>
                <a:lnTo>
                  <a:pt x="1440492" y="260371"/>
                </a:lnTo>
                <a:lnTo>
                  <a:pt x="1409237" y="229116"/>
                </a:lnTo>
                <a:lnTo>
                  <a:pt x="1376373" y="199541"/>
                </a:lnTo>
                <a:lnTo>
                  <a:pt x="1341970" y="171716"/>
                </a:lnTo>
                <a:lnTo>
                  <a:pt x="1306099" y="145711"/>
                </a:lnTo>
                <a:lnTo>
                  <a:pt x="1268831" y="121598"/>
                </a:lnTo>
                <a:lnTo>
                  <a:pt x="1230236" y="99447"/>
                </a:lnTo>
                <a:lnTo>
                  <a:pt x="1190384" y="79327"/>
                </a:lnTo>
                <a:lnTo>
                  <a:pt x="1149346" y="61311"/>
                </a:lnTo>
                <a:lnTo>
                  <a:pt x="1107192" y="45468"/>
                </a:lnTo>
                <a:lnTo>
                  <a:pt x="1063994" y="31869"/>
                </a:lnTo>
                <a:lnTo>
                  <a:pt x="1019821" y="20584"/>
                </a:lnTo>
                <a:lnTo>
                  <a:pt x="974744" y="11684"/>
                </a:lnTo>
                <a:lnTo>
                  <a:pt x="928834" y="5240"/>
                </a:lnTo>
                <a:lnTo>
                  <a:pt x="882161" y="1321"/>
                </a:lnTo>
                <a:lnTo>
                  <a:pt x="83479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53;p7"/>
          <p:cNvSpPr/>
          <p:nvPr/>
        </p:nvSpPr>
        <p:spPr>
          <a:xfrm>
            <a:off x="10192338" y="454831"/>
            <a:ext cx="1471295" cy="1471295"/>
          </a:xfrm>
          <a:custGeom>
            <a:avLst/>
            <a:gdLst/>
            <a:ahLst/>
            <a:cxnLst/>
            <a:rect l="l" t="t" r="r" b="b"/>
            <a:pathLst>
              <a:path w="1471295" h="1471295" extrusionOk="0">
                <a:moveTo>
                  <a:pt x="735393" y="0"/>
                </a:moveTo>
                <a:lnTo>
                  <a:pt x="687051" y="1564"/>
                </a:lnTo>
                <a:lnTo>
                  <a:pt x="639542" y="6193"/>
                </a:lnTo>
                <a:lnTo>
                  <a:pt x="592963" y="13789"/>
                </a:lnTo>
                <a:lnTo>
                  <a:pt x="547412" y="24256"/>
                </a:lnTo>
                <a:lnTo>
                  <a:pt x="502986" y="37497"/>
                </a:lnTo>
                <a:lnTo>
                  <a:pt x="459781" y="53414"/>
                </a:lnTo>
                <a:lnTo>
                  <a:pt x="417895" y="71910"/>
                </a:lnTo>
                <a:lnTo>
                  <a:pt x="377424" y="92889"/>
                </a:lnTo>
                <a:lnTo>
                  <a:pt x="338466" y="116254"/>
                </a:lnTo>
                <a:lnTo>
                  <a:pt x="301118" y="141908"/>
                </a:lnTo>
                <a:lnTo>
                  <a:pt x="265476" y="169753"/>
                </a:lnTo>
                <a:lnTo>
                  <a:pt x="231637" y="199693"/>
                </a:lnTo>
                <a:lnTo>
                  <a:pt x="199700" y="231631"/>
                </a:lnTo>
                <a:lnTo>
                  <a:pt x="169759" y="265470"/>
                </a:lnTo>
                <a:lnTo>
                  <a:pt x="141914" y="301112"/>
                </a:lnTo>
                <a:lnTo>
                  <a:pt x="116259" y="338462"/>
                </a:lnTo>
                <a:lnTo>
                  <a:pt x="92894" y="377421"/>
                </a:lnTo>
                <a:lnTo>
                  <a:pt x="71914" y="417894"/>
                </a:lnTo>
                <a:lnTo>
                  <a:pt x="53417" y="459782"/>
                </a:lnTo>
                <a:lnTo>
                  <a:pt x="37499" y="502989"/>
                </a:lnTo>
                <a:lnTo>
                  <a:pt x="24258" y="547419"/>
                </a:lnTo>
                <a:lnTo>
                  <a:pt x="13790" y="592974"/>
                </a:lnTo>
                <a:lnTo>
                  <a:pt x="6193" y="639556"/>
                </a:lnTo>
                <a:lnTo>
                  <a:pt x="1564" y="687070"/>
                </a:lnTo>
                <a:lnTo>
                  <a:pt x="0" y="735418"/>
                </a:lnTo>
                <a:lnTo>
                  <a:pt x="1564" y="783768"/>
                </a:lnTo>
                <a:lnTo>
                  <a:pt x="6193" y="831284"/>
                </a:lnTo>
                <a:lnTo>
                  <a:pt x="13790" y="877869"/>
                </a:lnTo>
                <a:lnTo>
                  <a:pt x="24258" y="923426"/>
                </a:lnTo>
                <a:lnTo>
                  <a:pt x="37499" y="967858"/>
                </a:lnTo>
                <a:lnTo>
                  <a:pt x="53417" y="1011067"/>
                </a:lnTo>
                <a:lnTo>
                  <a:pt x="71914" y="1052958"/>
                </a:lnTo>
                <a:lnTo>
                  <a:pt x="92894" y="1093434"/>
                </a:lnTo>
                <a:lnTo>
                  <a:pt x="116259" y="1132396"/>
                </a:lnTo>
                <a:lnTo>
                  <a:pt x="141914" y="1169748"/>
                </a:lnTo>
                <a:lnTo>
                  <a:pt x="169759" y="1205393"/>
                </a:lnTo>
                <a:lnTo>
                  <a:pt x="199700" y="1239235"/>
                </a:lnTo>
                <a:lnTo>
                  <a:pt x="231637" y="1271175"/>
                </a:lnTo>
                <a:lnTo>
                  <a:pt x="265476" y="1301118"/>
                </a:lnTo>
                <a:lnTo>
                  <a:pt x="301118" y="1328965"/>
                </a:lnTo>
                <a:lnTo>
                  <a:pt x="338466" y="1354621"/>
                </a:lnTo>
                <a:lnTo>
                  <a:pt x="377424" y="1377989"/>
                </a:lnTo>
                <a:lnTo>
                  <a:pt x="417895" y="1398970"/>
                </a:lnTo>
                <a:lnTo>
                  <a:pt x="459781" y="1417468"/>
                </a:lnTo>
                <a:lnTo>
                  <a:pt x="502986" y="1433387"/>
                </a:lnTo>
                <a:lnTo>
                  <a:pt x="547412" y="1446629"/>
                </a:lnTo>
                <a:lnTo>
                  <a:pt x="592963" y="1457097"/>
                </a:lnTo>
                <a:lnTo>
                  <a:pt x="639542" y="1464694"/>
                </a:lnTo>
                <a:lnTo>
                  <a:pt x="687051" y="1469323"/>
                </a:lnTo>
                <a:lnTo>
                  <a:pt x="735393" y="1470888"/>
                </a:lnTo>
                <a:lnTo>
                  <a:pt x="783746" y="1469323"/>
                </a:lnTo>
                <a:lnTo>
                  <a:pt x="831264" y="1464694"/>
                </a:lnTo>
                <a:lnTo>
                  <a:pt x="877851" y="1457097"/>
                </a:lnTo>
                <a:lnTo>
                  <a:pt x="923409" y="1446629"/>
                </a:lnTo>
                <a:lnTo>
                  <a:pt x="967842" y="1433387"/>
                </a:lnTo>
                <a:lnTo>
                  <a:pt x="1011053" y="1417468"/>
                </a:lnTo>
                <a:lnTo>
                  <a:pt x="1052944" y="1398970"/>
                </a:lnTo>
                <a:lnTo>
                  <a:pt x="1093419" y="1377989"/>
                </a:lnTo>
                <a:lnTo>
                  <a:pt x="1132381" y="1354621"/>
                </a:lnTo>
                <a:lnTo>
                  <a:pt x="1169733" y="1328965"/>
                </a:lnTo>
                <a:lnTo>
                  <a:pt x="1205378" y="1301118"/>
                </a:lnTo>
                <a:lnTo>
                  <a:pt x="1239219" y="1271175"/>
                </a:lnTo>
                <a:lnTo>
                  <a:pt x="1271159" y="1239235"/>
                </a:lnTo>
                <a:lnTo>
                  <a:pt x="1301101" y="1205393"/>
                </a:lnTo>
                <a:lnTo>
                  <a:pt x="1328947" y="1169748"/>
                </a:lnTo>
                <a:lnTo>
                  <a:pt x="1354602" y="1132396"/>
                </a:lnTo>
                <a:lnTo>
                  <a:pt x="1377968" y="1093434"/>
                </a:lnTo>
                <a:lnTo>
                  <a:pt x="1398949" y="1052958"/>
                </a:lnTo>
                <a:lnTo>
                  <a:pt x="1417446" y="1011067"/>
                </a:lnTo>
                <a:lnTo>
                  <a:pt x="1433364" y="967858"/>
                </a:lnTo>
                <a:lnTo>
                  <a:pt x="1446605" y="923426"/>
                </a:lnTo>
                <a:lnTo>
                  <a:pt x="1457072" y="877869"/>
                </a:lnTo>
                <a:lnTo>
                  <a:pt x="1464669" y="831284"/>
                </a:lnTo>
                <a:lnTo>
                  <a:pt x="1469298" y="783768"/>
                </a:lnTo>
                <a:lnTo>
                  <a:pt x="1470863" y="735418"/>
                </a:lnTo>
                <a:lnTo>
                  <a:pt x="1469298" y="687070"/>
                </a:lnTo>
                <a:lnTo>
                  <a:pt x="1464669" y="639556"/>
                </a:lnTo>
                <a:lnTo>
                  <a:pt x="1457072" y="592974"/>
                </a:lnTo>
                <a:lnTo>
                  <a:pt x="1446605" y="547419"/>
                </a:lnTo>
                <a:lnTo>
                  <a:pt x="1433364" y="502989"/>
                </a:lnTo>
                <a:lnTo>
                  <a:pt x="1417446" y="459782"/>
                </a:lnTo>
                <a:lnTo>
                  <a:pt x="1398949" y="417894"/>
                </a:lnTo>
                <a:lnTo>
                  <a:pt x="1377968" y="377421"/>
                </a:lnTo>
                <a:lnTo>
                  <a:pt x="1354602" y="338462"/>
                </a:lnTo>
                <a:lnTo>
                  <a:pt x="1328947" y="301112"/>
                </a:lnTo>
                <a:lnTo>
                  <a:pt x="1301101" y="265470"/>
                </a:lnTo>
                <a:lnTo>
                  <a:pt x="1271159" y="231631"/>
                </a:lnTo>
                <a:lnTo>
                  <a:pt x="1239219" y="199693"/>
                </a:lnTo>
                <a:lnTo>
                  <a:pt x="1205378" y="169753"/>
                </a:lnTo>
                <a:lnTo>
                  <a:pt x="1169733" y="141908"/>
                </a:lnTo>
                <a:lnTo>
                  <a:pt x="1132381" y="116254"/>
                </a:lnTo>
                <a:lnTo>
                  <a:pt x="1093419" y="92889"/>
                </a:lnTo>
                <a:lnTo>
                  <a:pt x="1052944" y="71910"/>
                </a:lnTo>
                <a:lnTo>
                  <a:pt x="1011053" y="53414"/>
                </a:lnTo>
                <a:lnTo>
                  <a:pt x="967842" y="37497"/>
                </a:lnTo>
                <a:lnTo>
                  <a:pt x="923409" y="24256"/>
                </a:lnTo>
                <a:lnTo>
                  <a:pt x="877851" y="13789"/>
                </a:lnTo>
                <a:lnTo>
                  <a:pt x="831264" y="6193"/>
                </a:lnTo>
                <a:lnTo>
                  <a:pt x="783746" y="1564"/>
                </a:lnTo>
                <a:lnTo>
                  <a:pt x="735393" y="0"/>
                </a:lnTo>
                <a:close/>
              </a:path>
            </a:pathLst>
          </a:custGeom>
          <a:solidFill>
            <a:srgbClr val="0053A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7"/>
          <p:cNvSpPr/>
          <p:nvPr/>
        </p:nvSpPr>
        <p:spPr>
          <a:xfrm>
            <a:off x="10641577" y="697718"/>
            <a:ext cx="669289" cy="985520"/>
          </a:xfrm>
          <a:custGeom>
            <a:avLst/>
            <a:gdLst/>
            <a:ahLst/>
            <a:cxnLst/>
            <a:rect l="l" t="t" r="r" b="b"/>
            <a:pathLst>
              <a:path w="669289" h="985520" extrusionOk="0">
                <a:moveTo>
                  <a:pt x="177672" y="98196"/>
                </a:moveTo>
                <a:lnTo>
                  <a:pt x="43345" y="98196"/>
                </a:lnTo>
                <a:lnTo>
                  <a:pt x="43325" y="925715"/>
                </a:lnTo>
                <a:lnTo>
                  <a:pt x="12890" y="984910"/>
                </a:lnTo>
                <a:lnTo>
                  <a:pt x="669137" y="984910"/>
                </a:lnTo>
                <a:lnTo>
                  <a:pt x="638746" y="925715"/>
                </a:lnTo>
                <a:lnTo>
                  <a:pt x="638746" y="924775"/>
                </a:lnTo>
                <a:lnTo>
                  <a:pt x="177672" y="924775"/>
                </a:lnTo>
                <a:lnTo>
                  <a:pt x="177672" y="98196"/>
                </a:lnTo>
                <a:close/>
              </a:path>
              <a:path w="669289" h="985520" extrusionOk="0">
                <a:moveTo>
                  <a:pt x="396481" y="601954"/>
                </a:moveTo>
                <a:lnTo>
                  <a:pt x="272567" y="601954"/>
                </a:lnTo>
                <a:lnTo>
                  <a:pt x="272567" y="924775"/>
                </a:lnTo>
                <a:lnTo>
                  <a:pt x="638746" y="924775"/>
                </a:lnTo>
                <a:lnTo>
                  <a:pt x="638746" y="924420"/>
                </a:lnTo>
                <a:lnTo>
                  <a:pt x="396481" y="924420"/>
                </a:lnTo>
                <a:lnTo>
                  <a:pt x="396481" y="601954"/>
                </a:lnTo>
                <a:close/>
              </a:path>
              <a:path w="669289" h="985520" extrusionOk="0">
                <a:moveTo>
                  <a:pt x="457428" y="479120"/>
                </a:moveTo>
                <a:lnTo>
                  <a:pt x="399046" y="500583"/>
                </a:lnTo>
                <a:lnTo>
                  <a:pt x="436414" y="531391"/>
                </a:lnTo>
                <a:lnTo>
                  <a:pt x="463667" y="567878"/>
                </a:lnTo>
                <a:lnTo>
                  <a:pt x="482398" y="608388"/>
                </a:lnTo>
                <a:lnTo>
                  <a:pt x="494196" y="651263"/>
                </a:lnTo>
                <a:lnTo>
                  <a:pt x="500653" y="694846"/>
                </a:lnTo>
                <a:lnTo>
                  <a:pt x="503361" y="737480"/>
                </a:lnTo>
                <a:lnTo>
                  <a:pt x="503910" y="777506"/>
                </a:lnTo>
                <a:lnTo>
                  <a:pt x="503910" y="924420"/>
                </a:lnTo>
                <a:lnTo>
                  <a:pt x="638746" y="924420"/>
                </a:lnTo>
                <a:lnTo>
                  <a:pt x="638746" y="795870"/>
                </a:lnTo>
                <a:lnTo>
                  <a:pt x="635911" y="739732"/>
                </a:lnTo>
                <a:lnTo>
                  <a:pt x="627406" y="687499"/>
                </a:lnTo>
                <a:lnTo>
                  <a:pt x="613235" y="639583"/>
                </a:lnTo>
                <a:lnTo>
                  <a:pt x="593397" y="596395"/>
                </a:lnTo>
                <a:lnTo>
                  <a:pt x="567896" y="558343"/>
                </a:lnTo>
                <a:lnTo>
                  <a:pt x="536733" y="525840"/>
                </a:lnTo>
                <a:lnTo>
                  <a:pt x="499910" y="499295"/>
                </a:lnTo>
                <a:lnTo>
                  <a:pt x="457428" y="479120"/>
                </a:lnTo>
                <a:close/>
              </a:path>
              <a:path w="669289" h="985520" extrusionOk="0">
                <a:moveTo>
                  <a:pt x="226174" y="410679"/>
                </a:moveTo>
                <a:lnTo>
                  <a:pt x="226174" y="460082"/>
                </a:lnTo>
                <a:lnTo>
                  <a:pt x="247845" y="461868"/>
                </a:lnTo>
                <a:lnTo>
                  <a:pt x="277606" y="462759"/>
                </a:lnTo>
                <a:lnTo>
                  <a:pt x="314810" y="461740"/>
                </a:lnTo>
                <a:lnTo>
                  <a:pt x="358813" y="457796"/>
                </a:lnTo>
                <a:lnTo>
                  <a:pt x="419811" y="443581"/>
                </a:lnTo>
                <a:lnTo>
                  <a:pt x="466237" y="420612"/>
                </a:lnTo>
                <a:lnTo>
                  <a:pt x="475343" y="413435"/>
                </a:lnTo>
                <a:lnTo>
                  <a:pt x="272453" y="413435"/>
                </a:lnTo>
                <a:lnTo>
                  <a:pt x="257942" y="413198"/>
                </a:lnTo>
                <a:lnTo>
                  <a:pt x="245437" y="412572"/>
                </a:lnTo>
                <a:lnTo>
                  <a:pt x="234869" y="411689"/>
                </a:lnTo>
                <a:lnTo>
                  <a:pt x="226174" y="410679"/>
                </a:lnTo>
                <a:close/>
              </a:path>
              <a:path w="669289" h="985520" extrusionOk="0">
                <a:moveTo>
                  <a:pt x="253923" y="0"/>
                </a:moveTo>
                <a:lnTo>
                  <a:pt x="0" y="0"/>
                </a:lnTo>
                <a:lnTo>
                  <a:pt x="29032" y="56768"/>
                </a:lnTo>
                <a:lnTo>
                  <a:pt x="275120" y="56845"/>
                </a:lnTo>
                <a:lnTo>
                  <a:pt x="305468" y="58869"/>
                </a:lnTo>
                <a:lnTo>
                  <a:pt x="374252" y="84191"/>
                </a:lnTo>
                <a:lnTo>
                  <a:pt x="406107" y="113576"/>
                </a:lnTo>
                <a:lnTo>
                  <a:pt x="430757" y="151736"/>
                </a:lnTo>
                <a:lnTo>
                  <a:pt x="443395" y="196087"/>
                </a:lnTo>
                <a:lnTo>
                  <a:pt x="272567" y="196087"/>
                </a:lnTo>
                <a:lnTo>
                  <a:pt x="272567" y="244665"/>
                </a:lnTo>
                <a:lnTo>
                  <a:pt x="444944" y="244665"/>
                </a:lnTo>
                <a:lnTo>
                  <a:pt x="442666" y="268841"/>
                </a:lnTo>
                <a:lnTo>
                  <a:pt x="425247" y="320817"/>
                </a:lnTo>
                <a:lnTo>
                  <a:pt x="382961" y="372753"/>
                </a:lnTo>
                <a:lnTo>
                  <a:pt x="316032" y="408014"/>
                </a:lnTo>
                <a:lnTo>
                  <a:pt x="272453" y="413435"/>
                </a:lnTo>
                <a:lnTo>
                  <a:pt x="475343" y="413435"/>
                </a:lnTo>
                <a:lnTo>
                  <a:pt x="524865" y="367398"/>
                </a:lnTo>
                <a:lnTo>
                  <a:pt x="548265" y="334409"/>
                </a:lnTo>
                <a:lnTo>
                  <a:pt x="564207" y="299023"/>
                </a:lnTo>
                <a:lnTo>
                  <a:pt x="576211" y="225590"/>
                </a:lnTo>
                <a:lnTo>
                  <a:pt x="573437" y="189864"/>
                </a:lnTo>
                <a:lnTo>
                  <a:pt x="562170" y="145421"/>
                </a:lnTo>
                <a:lnTo>
                  <a:pt x="537985" y="98196"/>
                </a:lnTo>
                <a:lnTo>
                  <a:pt x="496493" y="54165"/>
                </a:lnTo>
                <a:lnTo>
                  <a:pt x="461073" y="30326"/>
                </a:lnTo>
                <a:lnTo>
                  <a:pt x="421747" y="13442"/>
                </a:lnTo>
                <a:lnTo>
                  <a:pt x="372564" y="3398"/>
                </a:lnTo>
                <a:lnTo>
                  <a:pt x="307568" y="76"/>
                </a:lnTo>
                <a:lnTo>
                  <a:pt x="256997" y="76"/>
                </a:lnTo>
                <a:lnTo>
                  <a:pt x="2539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7"/>
          <p:cNvSpPr/>
          <p:nvPr/>
        </p:nvSpPr>
        <p:spPr>
          <a:xfrm>
            <a:off x="12445994" y="187950"/>
            <a:ext cx="2667007" cy="172759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737063327"/>
              </p:ext>
            </p:extLst>
          </p:nvPr>
        </p:nvGraphicFramePr>
        <p:xfrm>
          <a:off x="2709333" y="4278702"/>
          <a:ext cx="10837333" cy="6883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9876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/>
        </p:nvSpPr>
        <p:spPr>
          <a:xfrm>
            <a:off x="698500" y="172675"/>
            <a:ext cx="4889400" cy="4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878787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8787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национальный исследовательский университет</a:t>
            </a:r>
            <a:endParaRPr sz="14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;p7"/>
          <p:cNvSpPr txBox="1"/>
          <p:nvPr/>
        </p:nvSpPr>
        <p:spPr>
          <a:xfrm>
            <a:off x="728295" y="745799"/>
            <a:ext cx="2414905" cy="23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878787"/>
                </a:solidFill>
                <a:latin typeface="Verdana"/>
                <a:ea typeface="Verdana"/>
                <a:cs typeface="Verdana"/>
                <a:sym typeface="Verdana"/>
              </a:rPr>
              <a:t>ИНСТИТУТ ОБРАЗОВАНИЯ</a:t>
            </a:r>
            <a:endParaRPr sz="1400" b="0" i="0" u="none" strike="noStrike" cap="none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" name="Google Shape;45;p7"/>
          <p:cNvSpPr txBox="1"/>
          <p:nvPr/>
        </p:nvSpPr>
        <p:spPr>
          <a:xfrm>
            <a:off x="15448597" y="187950"/>
            <a:ext cx="807300" cy="46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 dirty="0" smtClean="0">
                <a:solidFill>
                  <a:srgbClr val="878787"/>
                </a:solidFill>
                <a:latin typeface="Verdana"/>
                <a:ea typeface="Verdana"/>
                <a:cs typeface="Verdana"/>
                <a:sym typeface="Verdana"/>
              </a:rPr>
              <a:t>2019 г.</a:t>
            </a:r>
            <a:endParaRPr sz="1400" b="0" i="0" u="none" strike="noStrike" cap="none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" name="Google Shape;46;p7"/>
          <p:cNvSpPr/>
          <p:nvPr/>
        </p:nvSpPr>
        <p:spPr>
          <a:xfrm>
            <a:off x="254006" y="254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 extrusionOk="0">
                <a:moveTo>
                  <a:pt x="190487" y="0"/>
                </a:moveTo>
                <a:lnTo>
                  <a:pt x="146817" y="5032"/>
                </a:lnTo>
                <a:lnTo>
                  <a:pt x="106725" y="19365"/>
                </a:lnTo>
                <a:lnTo>
                  <a:pt x="71356" y="41855"/>
                </a:lnTo>
                <a:lnTo>
                  <a:pt x="41854" y="71358"/>
                </a:lnTo>
                <a:lnTo>
                  <a:pt x="19365" y="106729"/>
                </a:lnTo>
                <a:lnTo>
                  <a:pt x="5032" y="146825"/>
                </a:lnTo>
                <a:lnTo>
                  <a:pt x="0" y="190500"/>
                </a:lnTo>
                <a:lnTo>
                  <a:pt x="5032" y="234170"/>
                </a:lnTo>
                <a:lnTo>
                  <a:pt x="19365" y="274264"/>
                </a:lnTo>
                <a:lnTo>
                  <a:pt x="41854" y="309635"/>
                </a:lnTo>
                <a:lnTo>
                  <a:pt x="71356" y="339140"/>
                </a:lnTo>
                <a:lnTo>
                  <a:pt x="106725" y="361632"/>
                </a:lnTo>
                <a:lnTo>
                  <a:pt x="146817" y="375967"/>
                </a:lnTo>
                <a:lnTo>
                  <a:pt x="190487" y="381000"/>
                </a:lnTo>
                <a:lnTo>
                  <a:pt x="234162" y="375967"/>
                </a:lnTo>
                <a:lnTo>
                  <a:pt x="274259" y="361632"/>
                </a:lnTo>
                <a:lnTo>
                  <a:pt x="309633" y="339140"/>
                </a:lnTo>
                <a:lnTo>
                  <a:pt x="339139" y="309635"/>
                </a:lnTo>
                <a:lnTo>
                  <a:pt x="361632" y="274264"/>
                </a:lnTo>
                <a:lnTo>
                  <a:pt x="375967" y="234170"/>
                </a:lnTo>
                <a:lnTo>
                  <a:pt x="381000" y="190500"/>
                </a:lnTo>
                <a:lnTo>
                  <a:pt x="375967" y="146825"/>
                </a:lnTo>
                <a:lnTo>
                  <a:pt x="361632" y="106729"/>
                </a:lnTo>
                <a:lnTo>
                  <a:pt x="339139" y="71358"/>
                </a:lnTo>
                <a:lnTo>
                  <a:pt x="309633" y="41855"/>
                </a:lnTo>
                <a:lnTo>
                  <a:pt x="274259" y="19365"/>
                </a:lnTo>
                <a:lnTo>
                  <a:pt x="234162" y="5032"/>
                </a:lnTo>
                <a:lnTo>
                  <a:pt x="190487" y="0"/>
                </a:ln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7"/>
          <p:cNvSpPr/>
          <p:nvPr/>
        </p:nvSpPr>
        <p:spPr>
          <a:xfrm>
            <a:off x="261245" y="261247"/>
            <a:ext cx="367030" cy="367030"/>
          </a:xfrm>
          <a:custGeom>
            <a:avLst/>
            <a:gdLst/>
            <a:ahLst/>
            <a:cxnLst/>
            <a:rect l="l" t="t" r="r" b="b"/>
            <a:pathLst>
              <a:path w="367030" h="367030" extrusionOk="0">
                <a:moveTo>
                  <a:pt x="183248" y="0"/>
                </a:moveTo>
                <a:lnTo>
                  <a:pt x="134542" y="6547"/>
                </a:lnTo>
                <a:lnTo>
                  <a:pt x="90770" y="25024"/>
                </a:lnTo>
                <a:lnTo>
                  <a:pt x="53681" y="53681"/>
                </a:lnTo>
                <a:lnTo>
                  <a:pt x="25024" y="90770"/>
                </a:lnTo>
                <a:lnTo>
                  <a:pt x="6547" y="134542"/>
                </a:lnTo>
                <a:lnTo>
                  <a:pt x="0" y="183248"/>
                </a:lnTo>
                <a:lnTo>
                  <a:pt x="6547" y="231958"/>
                </a:lnTo>
                <a:lnTo>
                  <a:pt x="25024" y="275732"/>
                </a:lnTo>
                <a:lnTo>
                  <a:pt x="53681" y="312820"/>
                </a:lnTo>
                <a:lnTo>
                  <a:pt x="90770" y="341475"/>
                </a:lnTo>
                <a:lnTo>
                  <a:pt x="134542" y="359949"/>
                </a:lnTo>
                <a:lnTo>
                  <a:pt x="183248" y="366496"/>
                </a:lnTo>
                <a:lnTo>
                  <a:pt x="231958" y="359949"/>
                </a:lnTo>
                <a:lnTo>
                  <a:pt x="275732" y="341475"/>
                </a:lnTo>
                <a:lnTo>
                  <a:pt x="312820" y="312820"/>
                </a:lnTo>
                <a:lnTo>
                  <a:pt x="341475" y="275732"/>
                </a:lnTo>
                <a:lnTo>
                  <a:pt x="359949" y="231958"/>
                </a:lnTo>
                <a:lnTo>
                  <a:pt x="366496" y="183248"/>
                </a:lnTo>
                <a:lnTo>
                  <a:pt x="359949" y="134542"/>
                </a:lnTo>
                <a:lnTo>
                  <a:pt x="341475" y="90770"/>
                </a:lnTo>
                <a:lnTo>
                  <a:pt x="312820" y="53681"/>
                </a:lnTo>
                <a:lnTo>
                  <a:pt x="275732" y="25024"/>
                </a:lnTo>
                <a:lnTo>
                  <a:pt x="231958" y="6547"/>
                </a:lnTo>
                <a:lnTo>
                  <a:pt x="18324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7"/>
          <p:cNvSpPr/>
          <p:nvPr/>
        </p:nvSpPr>
        <p:spPr>
          <a:xfrm>
            <a:off x="283063" y="283061"/>
            <a:ext cx="323215" cy="323215"/>
          </a:xfrm>
          <a:custGeom>
            <a:avLst/>
            <a:gdLst/>
            <a:ahLst/>
            <a:cxnLst/>
            <a:rect l="l" t="t" r="r" b="b"/>
            <a:pathLst>
              <a:path w="323215" h="323215" extrusionOk="0">
                <a:moveTo>
                  <a:pt x="161429" y="0"/>
                </a:moveTo>
                <a:lnTo>
                  <a:pt x="118524" y="5767"/>
                </a:lnTo>
                <a:lnTo>
                  <a:pt x="79964" y="22042"/>
                </a:lnTo>
                <a:lnTo>
                  <a:pt x="47291" y="47286"/>
                </a:lnTo>
                <a:lnTo>
                  <a:pt x="22045" y="79959"/>
                </a:lnTo>
                <a:lnTo>
                  <a:pt x="5768" y="118520"/>
                </a:lnTo>
                <a:lnTo>
                  <a:pt x="0" y="161429"/>
                </a:lnTo>
                <a:lnTo>
                  <a:pt x="5768" y="204344"/>
                </a:lnTo>
                <a:lnTo>
                  <a:pt x="22045" y="242909"/>
                </a:lnTo>
                <a:lnTo>
                  <a:pt x="47291" y="275583"/>
                </a:lnTo>
                <a:lnTo>
                  <a:pt x="79964" y="300828"/>
                </a:lnTo>
                <a:lnTo>
                  <a:pt x="118524" y="317104"/>
                </a:lnTo>
                <a:lnTo>
                  <a:pt x="161429" y="322872"/>
                </a:lnTo>
                <a:lnTo>
                  <a:pt x="204344" y="317104"/>
                </a:lnTo>
                <a:lnTo>
                  <a:pt x="242909" y="300828"/>
                </a:lnTo>
                <a:lnTo>
                  <a:pt x="275583" y="275583"/>
                </a:lnTo>
                <a:lnTo>
                  <a:pt x="300828" y="242909"/>
                </a:lnTo>
                <a:lnTo>
                  <a:pt x="317104" y="204344"/>
                </a:lnTo>
                <a:lnTo>
                  <a:pt x="322872" y="161429"/>
                </a:lnTo>
                <a:lnTo>
                  <a:pt x="317104" y="118520"/>
                </a:lnTo>
                <a:lnTo>
                  <a:pt x="300828" y="79959"/>
                </a:lnTo>
                <a:lnTo>
                  <a:pt x="275583" y="47286"/>
                </a:lnTo>
                <a:lnTo>
                  <a:pt x="242909" y="22042"/>
                </a:lnTo>
                <a:lnTo>
                  <a:pt x="204344" y="5767"/>
                </a:lnTo>
                <a:lnTo>
                  <a:pt x="161429" y="0"/>
                </a:ln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7"/>
          <p:cNvSpPr/>
          <p:nvPr/>
        </p:nvSpPr>
        <p:spPr>
          <a:xfrm>
            <a:off x="377164" y="334446"/>
            <a:ext cx="146875" cy="2161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" name="Google Shape;50;p7"/>
          <p:cNvSpPr txBox="1"/>
          <p:nvPr/>
        </p:nvSpPr>
        <p:spPr>
          <a:xfrm>
            <a:off x="728295" y="2380911"/>
            <a:ext cx="15047468" cy="1786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575" rIns="0" bIns="0" anchor="t" anchorCtr="0">
            <a:noAutofit/>
          </a:bodyPr>
          <a:lstStyle/>
          <a:p>
            <a:pPr algn="ctr"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4800" kern="1200" dirty="0">
                <a:solidFill>
                  <a:srgbClr val="0070C0"/>
                </a:solidFill>
                <a:latin typeface="+mn-lt"/>
              </a:rPr>
              <a:t>У</a:t>
            </a:r>
            <a:r>
              <a:rPr lang="ru-RU" sz="4800" kern="1200" dirty="0" smtClean="0">
                <a:solidFill>
                  <a:srgbClr val="0070C0"/>
                </a:solidFill>
                <a:latin typeface="+mn-lt"/>
              </a:rPr>
              <a:t>частие </a:t>
            </a:r>
            <a:r>
              <a:rPr lang="ru-RU" sz="4800" kern="1200" dirty="0">
                <a:solidFill>
                  <a:srgbClr val="0070C0"/>
                </a:solidFill>
                <a:latin typeface="+mn-lt"/>
              </a:rPr>
              <a:t>в общих мероприятиях улуса </a:t>
            </a:r>
            <a:endParaRPr lang="ru-RU" sz="4800" kern="1200" dirty="0" smtClean="0">
              <a:solidFill>
                <a:srgbClr val="0070C0"/>
              </a:solidFill>
              <a:latin typeface="+mn-lt"/>
            </a:endParaRPr>
          </a:p>
          <a:p>
            <a:pPr algn="ctr"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4800" kern="1200" dirty="0" smtClean="0">
                <a:solidFill>
                  <a:srgbClr val="0070C0"/>
                </a:solidFill>
                <a:latin typeface="+mn-lt"/>
              </a:rPr>
              <a:t>в </a:t>
            </a:r>
            <a:r>
              <a:rPr lang="ru-RU" sz="4800" kern="1200" dirty="0">
                <a:solidFill>
                  <a:srgbClr val="0070C0"/>
                </a:solidFill>
                <a:latin typeface="+mn-lt"/>
              </a:rPr>
              <a:t>сфере </a:t>
            </a:r>
            <a:r>
              <a:rPr lang="ru-RU" sz="4800" kern="1200" dirty="0" smtClean="0">
                <a:solidFill>
                  <a:srgbClr val="0070C0"/>
                </a:solidFill>
                <a:latin typeface="+mn-lt"/>
              </a:rPr>
              <a:t>образования </a:t>
            </a:r>
            <a:r>
              <a:rPr lang="ru-RU" sz="4800" kern="1200" dirty="0" smtClean="0">
                <a:solidFill>
                  <a:srgbClr val="0070C0"/>
                </a:solidFill>
                <a:latin typeface="+mn-lt"/>
              </a:rPr>
              <a:t>(минимум)</a:t>
            </a:r>
            <a:endParaRPr lang="ru-RU" sz="4800" kern="1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10059940" y="301426"/>
            <a:ext cx="1736089" cy="1736089"/>
          </a:xfrm>
          <a:custGeom>
            <a:avLst/>
            <a:gdLst/>
            <a:ahLst/>
            <a:cxnLst/>
            <a:rect l="l" t="t" r="r" b="b"/>
            <a:pathLst>
              <a:path w="1736089" h="1736090" extrusionOk="0">
                <a:moveTo>
                  <a:pt x="867816" y="0"/>
                </a:moveTo>
                <a:lnTo>
                  <a:pt x="820213" y="1284"/>
                </a:lnTo>
                <a:lnTo>
                  <a:pt x="773279" y="5092"/>
                </a:lnTo>
                <a:lnTo>
                  <a:pt x="727082" y="11359"/>
                </a:lnTo>
                <a:lnTo>
                  <a:pt x="681686" y="20018"/>
                </a:lnTo>
                <a:lnTo>
                  <a:pt x="637159" y="31003"/>
                </a:lnTo>
                <a:lnTo>
                  <a:pt x="593566" y="44247"/>
                </a:lnTo>
                <a:lnTo>
                  <a:pt x="550974" y="59685"/>
                </a:lnTo>
                <a:lnTo>
                  <a:pt x="509450" y="77249"/>
                </a:lnTo>
                <a:lnTo>
                  <a:pt x="469059" y="96875"/>
                </a:lnTo>
                <a:lnTo>
                  <a:pt x="429867" y="118495"/>
                </a:lnTo>
                <a:lnTo>
                  <a:pt x="391942" y="142044"/>
                </a:lnTo>
                <a:lnTo>
                  <a:pt x="355348" y="167455"/>
                </a:lnTo>
                <a:lnTo>
                  <a:pt x="320153" y="194662"/>
                </a:lnTo>
                <a:lnTo>
                  <a:pt x="286423" y="223599"/>
                </a:lnTo>
                <a:lnTo>
                  <a:pt x="254223" y="254200"/>
                </a:lnTo>
                <a:lnTo>
                  <a:pt x="223621" y="286397"/>
                </a:lnTo>
                <a:lnTo>
                  <a:pt x="194682" y="320127"/>
                </a:lnTo>
                <a:lnTo>
                  <a:pt x="167473" y="355321"/>
                </a:lnTo>
                <a:lnTo>
                  <a:pt x="142060" y="391914"/>
                </a:lnTo>
                <a:lnTo>
                  <a:pt x="118509" y="429839"/>
                </a:lnTo>
                <a:lnTo>
                  <a:pt x="96887" y="469031"/>
                </a:lnTo>
                <a:lnTo>
                  <a:pt x="77259" y="509423"/>
                </a:lnTo>
                <a:lnTo>
                  <a:pt x="59693" y="550948"/>
                </a:lnTo>
                <a:lnTo>
                  <a:pt x="44253" y="593542"/>
                </a:lnTo>
                <a:lnTo>
                  <a:pt x="31007" y="637137"/>
                </a:lnTo>
                <a:lnTo>
                  <a:pt x="20021" y="681667"/>
                </a:lnTo>
                <a:lnTo>
                  <a:pt x="11361" y="727066"/>
                </a:lnTo>
                <a:lnTo>
                  <a:pt x="5093" y="773268"/>
                </a:lnTo>
                <a:lnTo>
                  <a:pt x="1284" y="820207"/>
                </a:lnTo>
                <a:lnTo>
                  <a:pt x="0" y="867816"/>
                </a:lnTo>
                <a:lnTo>
                  <a:pt x="1284" y="915424"/>
                </a:lnTo>
                <a:lnTo>
                  <a:pt x="5093" y="962362"/>
                </a:lnTo>
                <a:lnTo>
                  <a:pt x="11361" y="1008564"/>
                </a:lnTo>
                <a:lnTo>
                  <a:pt x="20021" y="1053963"/>
                </a:lnTo>
                <a:lnTo>
                  <a:pt x="31007" y="1098493"/>
                </a:lnTo>
                <a:lnTo>
                  <a:pt x="44253" y="1142089"/>
                </a:lnTo>
                <a:lnTo>
                  <a:pt x="59693" y="1184683"/>
                </a:lnTo>
                <a:lnTo>
                  <a:pt x="77259" y="1226210"/>
                </a:lnTo>
                <a:lnTo>
                  <a:pt x="96887" y="1266604"/>
                </a:lnTo>
                <a:lnTo>
                  <a:pt x="118509" y="1305797"/>
                </a:lnTo>
                <a:lnTo>
                  <a:pt x="142060" y="1343724"/>
                </a:lnTo>
                <a:lnTo>
                  <a:pt x="167473" y="1380319"/>
                </a:lnTo>
                <a:lnTo>
                  <a:pt x="194682" y="1415515"/>
                </a:lnTo>
                <a:lnTo>
                  <a:pt x="223621" y="1449246"/>
                </a:lnTo>
                <a:lnTo>
                  <a:pt x="254223" y="1481447"/>
                </a:lnTo>
                <a:lnTo>
                  <a:pt x="286423" y="1512049"/>
                </a:lnTo>
                <a:lnTo>
                  <a:pt x="320153" y="1540989"/>
                </a:lnTo>
                <a:lnTo>
                  <a:pt x="355348" y="1568198"/>
                </a:lnTo>
                <a:lnTo>
                  <a:pt x="391942" y="1593611"/>
                </a:lnTo>
                <a:lnTo>
                  <a:pt x="429867" y="1617162"/>
                </a:lnTo>
                <a:lnTo>
                  <a:pt x="469059" y="1638784"/>
                </a:lnTo>
                <a:lnTo>
                  <a:pt x="509450" y="1658412"/>
                </a:lnTo>
                <a:lnTo>
                  <a:pt x="550974" y="1675978"/>
                </a:lnTo>
                <a:lnTo>
                  <a:pt x="593566" y="1691418"/>
                </a:lnTo>
                <a:lnTo>
                  <a:pt x="637159" y="1704663"/>
                </a:lnTo>
                <a:lnTo>
                  <a:pt x="681686" y="1715649"/>
                </a:lnTo>
                <a:lnTo>
                  <a:pt x="727082" y="1724309"/>
                </a:lnTo>
                <a:lnTo>
                  <a:pt x="773279" y="1730577"/>
                </a:lnTo>
                <a:lnTo>
                  <a:pt x="820213" y="1734386"/>
                </a:lnTo>
                <a:lnTo>
                  <a:pt x="867816" y="1735670"/>
                </a:lnTo>
                <a:lnTo>
                  <a:pt x="915425" y="1734386"/>
                </a:lnTo>
                <a:lnTo>
                  <a:pt x="962364" y="1730577"/>
                </a:lnTo>
                <a:lnTo>
                  <a:pt x="1008567" y="1724309"/>
                </a:lnTo>
                <a:lnTo>
                  <a:pt x="1053967" y="1715649"/>
                </a:lnTo>
                <a:lnTo>
                  <a:pt x="1098499" y="1704663"/>
                </a:lnTo>
                <a:lnTo>
                  <a:pt x="1142095" y="1691418"/>
                </a:lnTo>
                <a:lnTo>
                  <a:pt x="1184690" y="1675978"/>
                </a:lnTo>
                <a:lnTo>
                  <a:pt x="1226218" y="1658412"/>
                </a:lnTo>
                <a:lnTo>
                  <a:pt x="1266612" y="1638784"/>
                </a:lnTo>
                <a:lnTo>
                  <a:pt x="1305806" y="1617162"/>
                </a:lnTo>
                <a:lnTo>
                  <a:pt x="1343734" y="1593611"/>
                </a:lnTo>
                <a:lnTo>
                  <a:pt x="1380329" y="1568198"/>
                </a:lnTo>
                <a:lnTo>
                  <a:pt x="1415526" y="1540989"/>
                </a:lnTo>
                <a:lnTo>
                  <a:pt x="1449257" y="1512049"/>
                </a:lnTo>
                <a:lnTo>
                  <a:pt x="1481458" y="1481447"/>
                </a:lnTo>
                <a:lnTo>
                  <a:pt x="1512061" y="1449246"/>
                </a:lnTo>
                <a:lnTo>
                  <a:pt x="1541000" y="1415515"/>
                </a:lnTo>
                <a:lnTo>
                  <a:pt x="1568210" y="1380319"/>
                </a:lnTo>
                <a:lnTo>
                  <a:pt x="1593623" y="1343724"/>
                </a:lnTo>
                <a:lnTo>
                  <a:pt x="1617174" y="1305797"/>
                </a:lnTo>
                <a:lnTo>
                  <a:pt x="1638797" y="1266604"/>
                </a:lnTo>
                <a:lnTo>
                  <a:pt x="1658424" y="1226210"/>
                </a:lnTo>
                <a:lnTo>
                  <a:pt x="1675991" y="1184683"/>
                </a:lnTo>
                <a:lnTo>
                  <a:pt x="1691430" y="1142089"/>
                </a:lnTo>
                <a:lnTo>
                  <a:pt x="1704676" y="1098493"/>
                </a:lnTo>
                <a:lnTo>
                  <a:pt x="1715662" y="1053963"/>
                </a:lnTo>
                <a:lnTo>
                  <a:pt x="1724322" y="1008564"/>
                </a:lnTo>
                <a:lnTo>
                  <a:pt x="1730589" y="962362"/>
                </a:lnTo>
                <a:lnTo>
                  <a:pt x="1734399" y="915424"/>
                </a:lnTo>
                <a:lnTo>
                  <a:pt x="1735683" y="867816"/>
                </a:lnTo>
                <a:lnTo>
                  <a:pt x="1734399" y="820207"/>
                </a:lnTo>
                <a:lnTo>
                  <a:pt x="1730589" y="773268"/>
                </a:lnTo>
                <a:lnTo>
                  <a:pt x="1724322" y="727066"/>
                </a:lnTo>
                <a:lnTo>
                  <a:pt x="1715662" y="681667"/>
                </a:lnTo>
                <a:lnTo>
                  <a:pt x="1704676" y="637137"/>
                </a:lnTo>
                <a:lnTo>
                  <a:pt x="1691430" y="593542"/>
                </a:lnTo>
                <a:lnTo>
                  <a:pt x="1675991" y="550948"/>
                </a:lnTo>
                <a:lnTo>
                  <a:pt x="1658424" y="509423"/>
                </a:lnTo>
                <a:lnTo>
                  <a:pt x="1638797" y="469031"/>
                </a:lnTo>
                <a:lnTo>
                  <a:pt x="1617174" y="429839"/>
                </a:lnTo>
                <a:lnTo>
                  <a:pt x="1593623" y="391914"/>
                </a:lnTo>
                <a:lnTo>
                  <a:pt x="1568210" y="355321"/>
                </a:lnTo>
                <a:lnTo>
                  <a:pt x="1541000" y="320127"/>
                </a:lnTo>
                <a:lnTo>
                  <a:pt x="1512061" y="286397"/>
                </a:lnTo>
                <a:lnTo>
                  <a:pt x="1481458" y="254200"/>
                </a:lnTo>
                <a:lnTo>
                  <a:pt x="1449257" y="223599"/>
                </a:lnTo>
                <a:lnTo>
                  <a:pt x="1415526" y="194662"/>
                </a:lnTo>
                <a:lnTo>
                  <a:pt x="1380329" y="167455"/>
                </a:lnTo>
                <a:lnTo>
                  <a:pt x="1343734" y="142044"/>
                </a:lnTo>
                <a:lnTo>
                  <a:pt x="1305806" y="118495"/>
                </a:lnTo>
                <a:lnTo>
                  <a:pt x="1266612" y="96875"/>
                </a:lnTo>
                <a:lnTo>
                  <a:pt x="1226218" y="77249"/>
                </a:lnTo>
                <a:lnTo>
                  <a:pt x="1184690" y="59685"/>
                </a:lnTo>
                <a:lnTo>
                  <a:pt x="1142095" y="44247"/>
                </a:lnTo>
                <a:lnTo>
                  <a:pt x="1098499" y="31003"/>
                </a:lnTo>
                <a:lnTo>
                  <a:pt x="1053967" y="20018"/>
                </a:lnTo>
                <a:lnTo>
                  <a:pt x="1008567" y="11359"/>
                </a:lnTo>
                <a:lnTo>
                  <a:pt x="962364" y="5092"/>
                </a:lnTo>
                <a:lnTo>
                  <a:pt x="915425" y="1284"/>
                </a:lnTo>
                <a:lnTo>
                  <a:pt x="867816" y="0"/>
                </a:lnTo>
                <a:close/>
              </a:path>
            </a:pathLst>
          </a:custGeom>
          <a:solidFill>
            <a:srgbClr val="0053A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" name="Google Shape;52;p7"/>
          <p:cNvSpPr/>
          <p:nvPr/>
        </p:nvSpPr>
        <p:spPr>
          <a:xfrm>
            <a:off x="10092960" y="334446"/>
            <a:ext cx="1670050" cy="1670050"/>
          </a:xfrm>
          <a:custGeom>
            <a:avLst/>
            <a:gdLst/>
            <a:ahLst/>
            <a:cxnLst/>
            <a:rect l="l" t="t" r="r" b="b"/>
            <a:pathLst>
              <a:path w="1670050" h="1670050" extrusionOk="0">
                <a:moveTo>
                  <a:pt x="834796" y="0"/>
                </a:moveTo>
                <a:lnTo>
                  <a:pt x="787434" y="1321"/>
                </a:lnTo>
                <a:lnTo>
                  <a:pt x="740764" y="5240"/>
                </a:lnTo>
                <a:lnTo>
                  <a:pt x="694857" y="11684"/>
                </a:lnTo>
                <a:lnTo>
                  <a:pt x="649783" y="20584"/>
                </a:lnTo>
                <a:lnTo>
                  <a:pt x="605612" y="31869"/>
                </a:lnTo>
                <a:lnTo>
                  <a:pt x="562416" y="45468"/>
                </a:lnTo>
                <a:lnTo>
                  <a:pt x="520264" y="61311"/>
                </a:lnTo>
                <a:lnTo>
                  <a:pt x="479227" y="79327"/>
                </a:lnTo>
                <a:lnTo>
                  <a:pt x="439376" y="99447"/>
                </a:lnTo>
                <a:lnTo>
                  <a:pt x="400781" y="121598"/>
                </a:lnTo>
                <a:lnTo>
                  <a:pt x="363513" y="145711"/>
                </a:lnTo>
                <a:lnTo>
                  <a:pt x="327643" y="171716"/>
                </a:lnTo>
                <a:lnTo>
                  <a:pt x="293240" y="199541"/>
                </a:lnTo>
                <a:lnTo>
                  <a:pt x="260376" y="229116"/>
                </a:lnTo>
                <a:lnTo>
                  <a:pt x="229121" y="260371"/>
                </a:lnTo>
                <a:lnTo>
                  <a:pt x="199545" y="293235"/>
                </a:lnTo>
                <a:lnTo>
                  <a:pt x="171720" y="327637"/>
                </a:lnTo>
                <a:lnTo>
                  <a:pt x="145715" y="363508"/>
                </a:lnTo>
                <a:lnTo>
                  <a:pt x="121601" y="400775"/>
                </a:lnTo>
                <a:lnTo>
                  <a:pt x="99449" y="439370"/>
                </a:lnTo>
                <a:lnTo>
                  <a:pt x="79329" y="479221"/>
                </a:lnTo>
                <a:lnTo>
                  <a:pt x="61313" y="520258"/>
                </a:lnTo>
                <a:lnTo>
                  <a:pt x="45469" y="562411"/>
                </a:lnTo>
                <a:lnTo>
                  <a:pt x="31870" y="605608"/>
                </a:lnTo>
                <a:lnTo>
                  <a:pt x="20584" y="649779"/>
                </a:lnTo>
                <a:lnTo>
                  <a:pt x="11684" y="694854"/>
                </a:lnTo>
                <a:lnTo>
                  <a:pt x="5240" y="740762"/>
                </a:lnTo>
                <a:lnTo>
                  <a:pt x="1321" y="787433"/>
                </a:lnTo>
                <a:lnTo>
                  <a:pt x="0" y="834796"/>
                </a:lnTo>
                <a:lnTo>
                  <a:pt x="1321" y="882161"/>
                </a:lnTo>
                <a:lnTo>
                  <a:pt x="5240" y="928835"/>
                </a:lnTo>
                <a:lnTo>
                  <a:pt x="11684" y="974745"/>
                </a:lnTo>
                <a:lnTo>
                  <a:pt x="20584" y="1019822"/>
                </a:lnTo>
                <a:lnTo>
                  <a:pt x="31870" y="1063995"/>
                </a:lnTo>
                <a:lnTo>
                  <a:pt x="45469" y="1107194"/>
                </a:lnTo>
                <a:lnTo>
                  <a:pt x="61313" y="1149348"/>
                </a:lnTo>
                <a:lnTo>
                  <a:pt x="79329" y="1190386"/>
                </a:lnTo>
                <a:lnTo>
                  <a:pt x="99449" y="1230239"/>
                </a:lnTo>
                <a:lnTo>
                  <a:pt x="121601" y="1268835"/>
                </a:lnTo>
                <a:lnTo>
                  <a:pt x="145715" y="1306103"/>
                </a:lnTo>
                <a:lnTo>
                  <a:pt x="171720" y="1341975"/>
                </a:lnTo>
                <a:lnTo>
                  <a:pt x="199545" y="1376378"/>
                </a:lnTo>
                <a:lnTo>
                  <a:pt x="229121" y="1409243"/>
                </a:lnTo>
                <a:lnTo>
                  <a:pt x="260376" y="1440498"/>
                </a:lnTo>
                <a:lnTo>
                  <a:pt x="293240" y="1470074"/>
                </a:lnTo>
                <a:lnTo>
                  <a:pt x="327643" y="1497900"/>
                </a:lnTo>
                <a:lnTo>
                  <a:pt x="363513" y="1523904"/>
                </a:lnTo>
                <a:lnTo>
                  <a:pt x="400781" y="1548018"/>
                </a:lnTo>
                <a:lnTo>
                  <a:pt x="439376" y="1570170"/>
                </a:lnTo>
                <a:lnTo>
                  <a:pt x="479227" y="1590289"/>
                </a:lnTo>
                <a:lnTo>
                  <a:pt x="520264" y="1608306"/>
                </a:lnTo>
                <a:lnTo>
                  <a:pt x="562416" y="1624149"/>
                </a:lnTo>
                <a:lnTo>
                  <a:pt x="605612" y="1637748"/>
                </a:lnTo>
                <a:lnTo>
                  <a:pt x="649783" y="1649033"/>
                </a:lnTo>
                <a:lnTo>
                  <a:pt x="694857" y="1657933"/>
                </a:lnTo>
                <a:lnTo>
                  <a:pt x="740764" y="1664378"/>
                </a:lnTo>
                <a:lnTo>
                  <a:pt x="787434" y="1668296"/>
                </a:lnTo>
                <a:lnTo>
                  <a:pt x="834796" y="1669618"/>
                </a:lnTo>
                <a:lnTo>
                  <a:pt x="882161" y="1668296"/>
                </a:lnTo>
                <a:lnTo>
                  <a:pt x="928834" y="1664378"/>
                </a:lnTo>
                <a:lnTo>
                  <a:pt x="974744" y="1657933"/>
                </a:lnTo>
                <a:lnTo>
                  <a:pt x="1019821" y="1649033"/>
                </a:lnTo>
                <a:lnTo>
                  <a:pt x="1063994" y="1637748"/>
                </a:lnTo>
                <a:lnTo>
                  <a:pt x="1107192" y="1624149"/>
                </a:lnTo>
                <a:lnTo>
                  <a:pt x="1149346" y="1608306"/>
                </a:lnTo>
                <a:lnTo>
                  <a:pt x="1190384" y="1590289"/>
                </a:lnTo>
                <a:lnTo>
                  <a:pt x="1230236" y="1570170"/>
                </a:lnTo>
                <a:lnTo>
                  <a:pt x="1268831" y="1548018"/>
                </a:lnTo>
                <a:lnTo>
                  <a:pt x="1306099" y="1523904"/>
                </a:lnTo>
                <a:lnTo>
                  <a:pt x="1341970" y="1497900"/>
                </a:lnTo>
                <a:lnTo>
                  <a:pt x="1376373" y="1470074"/>
                </a:lnTo>
                <a:lnTo>
                  <a:pt x="1409237" y="1440498"/>
                </a:lnTo>
                <a:lnTo>
                  <a:pt x="1440492" y="1409243"/>
                </a:lnTo>
                <a:lnTo>
                  <a:pt x="1470067" y="1376378"/>
                </a:lnTo>
                <a:lnTo>
                  <a:pt x="1497892" y="1341975"/>
                </a:lnTo>
                <a:lnTo>
                  <a:pt x="1523896" y="1306103"/>
                </a:lnTo>
                <a:lnTo>
                  <a:pt x="1548009" y="1268835"/>
                </a:lnTo>
                <a:lnTo>
                  <a:pt x="1570160" y="1230239"/>
                </a:lnTo>
                <a:lnTo>
                  <a:pt x="1590279" y="1190386"/>
                </a:lnTo>
                <a:lnTo>
                  <a:pt x="1608295" y="1149348"/>
                </a:lnTo>
                <a:lnTo>
                  <a:pt x="1624138" y="1107194"/>
                </a:lnTo>
                <a:lnTo>
                  <a:pt x="1637737" y="1063995"/>
                </a:lnTo>
                <a:lnTo>
                  <a:pt x="1649021" y="1019822"/>
                </a:lnTo>
                <a:lnTo>
                  <a:pt x="1657921" y="974745"/>
                </a:lnTo>
                <a:lnTo>
                  <a:pt x="1664365" y="928835"/>
                </a:lnTo>
                <a:lnTo>
                  <a:pt x="1668283" y="882161"/>
                </a:lnTo>
                <a:lnTo>
                  <a:pt x="1669605" y="834796"/>
                </a:lnTo>
                <a:lnTo>
                  <a:pt x="1668283" y="787433"/>
                </a:lnTo>
                <a:lnTo>
                  <a:pt x="1664365" y="740762"/>
                </a:lnTo>
                <a:lnTo>
                  <a:pt x="1657921" y="694854"/>
                </a:lnTo>
                <a:lnTo>
                  <a:pt x="1649021" y="649779"/>
                </a:lnTo>
                <a:lnTo>
                  <a:pt x="1637737" y="605608"/>
                </a:lnTo>
                <a:lnTo>
                  <a:pt x="1624138" y="562411"/>
                </a:lnTo>
                <a:lnTo>
                  <a:pt x="1608295" y="520258"/>
                </a:lnTo>
                <a:lnTo>
                  <a:pt x="1590279" y="479221"/>
                </a:lnTo>
                <a:lnTo>
                  <a:pt x="1570160" y="439370"/>
                </a:lnTo>
                <a:lnTo>
                  <a:pt x="1548009" y="400775"/>
                </a:lnTo>
                <a:lnTo>
                  <a:pt x="1523896" y="363508"/>
                </a:lnTo>
                <a:lnTo>
                  <a:pt x="1497892" y="327637"/>
                </a:lnTo>
                <a:lnTo>
                  <a:pt x="1470067" y="293235"/>
                </a:lnTo>
                <a:lnTo>
                  <a:pt x="1440492" y="260371"/>
                </a:lnTo>
                <a:lnTo>
                  <a:pt x="1409237" y="229116"/>
                </a:lnTo>
                <a:lnTo>
                  <a:pt x="1376373" y="199541"/>
                </a:lnTo>
                <a:lnTo>
                  <a:pt x="1341970" y="171716"/>
                </a:lnTo>
                <a:lnTo>
                  <a:pt x="1306099" y="145711"/>
                </a:lnTo>
                <a:lnTo>
                  <a:pt x="1268831" y="121598"/>
                </a:lnTo>
                <a:lnTo>
                  <a:pt x="1230236" y="99447"/>
                </a:lnTo>
                <a:lnTo>
                  <a:pt x="1190384" y="79327"/>
                </a:lnTo>
                <a:lnTo>
                  <a:pt x="1149346" y="61311"/>
                </a:lnTo>
                <a:lnTo>
                  <a:pt x="1107192" y="45468"/>
                </a:lnTo>
                <a:lnTo>
                  <a:pt x="1063994" y="31869"/>
                </a:lnTo>
                <a:lnTo>
                  <a:pt x="1019821" y="20584"/>
                </a:lnTo>
                <a:lnTo>
                  <a:pt x="974744" y="11684"/>
                </a:lnTo>
                <a:lnTo>
                  <a:pt x="928834" y="5240"/>
                </a:lnTo>
                <a:lnTo>
                  <a:pt x="882161" y="1321"/>
                </a:lnTo>
                <a:lnTo>
                  <a:pt x="83479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53;p7"/>
          <p:cNvSpPr/>
          <p:nvPr/>
        </p:nvSpPr>
        <p:spPr>
          <a:xfrm>
            <a:off x="10192338" y="454831"/>
            <a:ext cx="1471295" cy="1471295"/>
          </a:xfrm>
          <a:custGeom>
            <a:avLst/>
            <a:gdLst/>
            <a:ahLst/>
            <a:cxnLst/>
            <a:rect l="l" t="t" r="r" b="b"/>
            <a:pathLst>
              <a:path w="1471295" h="1471295" extrusionOk="0">
                <a:moveTo>
                  <a:pt x="735393" y="0"/>
                </a:moveTo>
                <a:lnTo>
                  <a:pt x="687051" y="1564"/>
                </a:lnTo>
                <a:lnTo>
                  <a:pt x="639542" y="6193"/>
                </a:lnTo>
                <a:lnTo>
                  <a:pt x="592963" y="13789"/>
                </a:lnTo>
                <a:lnTo>
                  <a:pt x="547412" y="24256"/>
                </a:lnTo>
                <a:lnTo>
                  <a:pt x="502986" y="37497"/>
                </a:lnTo>
                <a:lnTo>
                  <a:pt x="459781" y="53414"/>
                </a:lnTo>
                <a:lnTo>
                  <a:pt x="417895" y="71910"/>
                </a:lnTo>
                <a:lnTo>
                  <a:pt x="377424" y="92889"/>
                </a:lnTo>
                <a:lnTo>
                  <a:pt x="338466" y="116254"/>
                </a:lnTo>
                <a:lnTo>
                  <a:pt x="301118" y="141908"/>
                </a:lnTo>
                <a:lnTo>
                  <a:pt x="265476" y="169753"/>
                </a:lnTo>
                <a:lnTo>
                  <a:pt x="231637" y="199693"/>
                </a:lnTo>
                <a:lnTo>
                  <a:pt x="199700" y="231631"/>
                </a:lnTo>
                <a:lnTo>
                  <a:pt x="169759" y="265470"/>
                </a:lnTo>
                <a:lnTo>
                  <a:pt x="141914" y="301112"/>
                </a:lnTo>
                <a:lnTo>
                  <a:pt x="116259" y="338462"/>
                </a:lnTo>
                <a:lnTo>
                  <a:pt x="92894" y="377421"/>
                </a:lnTo>
                <a:lnTo>
                  <a:pt x="71914" y="417894"/>
                </a:lnTo>
                <a:lnTo>
                  <a:pt x="53417" y="459782"/>
                </a:lnTo>
                <a:lnTo>
                  <a:pt x="37499" y="502989"/>
                </a:lnTo>
                <a:lnTo>
                  <a:pt x="24258" y="547419"/>
                </a:lnTo>
                <a:lnTo>
                  <a:pt x="13790" y="592974"/>
                </a:lnTo>
                <a:lnTo>
                  <a:pt x="6193" y="639556"/>
                </a:lnTo>
                <a:lnTo>
                  <a:pt x="1564" y="687070"/>
                </a:lnTo>
                <a:lnTo>
                  <a:pt x="0" y="735418"/>
                </a:lnTo>
                <a:lnTo>
                  <a:pt x="1564" y="783768"/>
                </a:lnTo>
                <a:lnTo>
                  <a:pt x="6193" y="831284"/>
                </a:lnTo>
                <a:lnTo>
                  <a:pt x="13790" y="877869"/>
                </a:lnTo>
                <a:lnTo>
                  <a:pt x="24258" y="923426"/>
                </a:lnTo>
                <a:lnTo>
                  <a:pt x="37499" y="967858"/>
                </a:lnTo>
                <a:lnTo>
                  <a:pt x="53417" y="1011067"/>
                </a:lnTo>
                <a:lnTo>
                  <a:pt x="71914" y="1052958"/>
                </a:lnTo>
                <a:lnTo>
                  <a:pt x="92894" y="1093434"/>
                </a:lnTo>
                <a:lnTo>
                  <a:pt x="116259" y="1132396"/>
                </a:lnTo>
                <a:lnTo>
                  <a:pt x="141914" y="1169748"/>
                </a:lnTo>
                <a:lnTo>
                  <a:pt x="169759" y="1205393"/>
                </a:lnTo>
                <a:lnTo>
                  <a:pt x="199700" y="1239235"/>
                </a:lnTo>
                <a:lnTo>
                  <a:pt x="231637" y="1271175"/>
                </a:lnTo>
                <a:lnTo>
                  <a:pt x="265476" y="1301118"/>
                </a:lnTo>
                <a:lnTo>
                  <a:pt x="301118" y="1328965"/>
                </a:lnTo>
                <a:lnTo>
                  <a:pt x="338466" y="1354621"/>
                </a:lnTo>
                <a:lnTo>
                  <a:pt x="377424" y="1377989"/>
                </a:lnTo>
                <a:lnTo>
                  <a:pt x="417895" y="1398970"/>
                </a:lnTo>
                <a:lnTo>
                  <a:pt x="459781" y="1417468"/>
                </a:lnTo>
                <a:lnTo>
                  <a:pt x="502986" y="1433387"/>
                </a:lnTo>
                <a:lnTo>
                  <a:pt x="547412" y="1446629"/>
                </a:lnTo>
                <a:lnTo>
                  <a:pt x="592963" y="1457097"/>
                </a:lnTo>
                <a:lnTo>
                  <a:pt x="639542" y="1464694"/>
                </a:lnTo>
                <a:lnTo>
                  <a:pt x="687051" y="1469323"/>
                </a:lnTo>
                <a:lnTo>
                  <a:pt x="735393" y="1470888"/>
                </a:lnTo>
                <a:lnTo>
                  <a:pt x="783746" y="1469323"/>
                </a:lnTo>
                <a:lnTo>
                  <a:pt x="831264" y="1464694"/>
                </a:lnTo>
                <a:lnTo>
                  <a:pt x="877851" y="1457097"/>
                </a:lnTo>
                <a:lnTo>
                  <a:pt x="923409" y="1446629"/>
                </a:lnTo>
                <a:lnTo>
                  <a:pt x="967842" y="1433387"/>
                </a:lnTo>
                <a:lnTo>
                  <a:pt x="1011053" y="1417468"/>
                </a:lnTo>
                <a:lnTo>
                  <a:pt x="1052944" y="1398970"/>
                </a:lnTo>
                <a:lnTo>
                  <a:pt x="1093419" y="1377989"/>
                </a:lnTo>
                <a:lnTo>
                  <a:pt x="1132381" y="1354621"/>
                </a:lnTo>
                <a:lnTo>
                  <a:pt x="1169733" y="1328965"/>
                </a:lnTo>
                <a:lnTo>
                  <a:pt x="1205378" y="1301118"/>
                </a:lnTo>
                <a:lnTo>
                  <a:pt x="1239219" y="1271175"/>
                </a:lnTo>
                <a:lnTo>
                  <a:pt x="1271159" y="1239235"/>
                </a:lnTo>
                <a:lnTo>
                  <a:pt x="1301101" y="1205393"/>
                </a:lnTo>
                <a:lnTo>
                  <a:pt x="1328947" y="1169748"/>
                </a:lnTo>
                <a:lnTo>
                  <a:pt x="1354602" y="1132396"/>
                </a:lnTo>
                <a:lnTo>
                  <a:pt x="1377968" y="1093434"/>
                </a:lnTo>
                <a:lnTo>
                  <a:pt x="1398949" y="1052958"/>
                </a:lnTo>
                <a:lnTo>
                  <a:pt x="1417446" y="1011067"/>
                </a:lnTo>
                <a:lnTo>
                  <a:pt x="1433364" y="967858"/>
                </a:lnTo>
                <a:lnTo>
                  <a:pt x="1446605" y="923426"/>
                </a:lnTo>
                <a:lnTo>
                  <a:pt x="1457072" y="877869"/>
                </a:lnTo>
                <a:lnTo>
                  <a:pt x="1464669" y="831284"/>
                </a:lnTo>
                <a:lnTo>
                  <a:pt x="1469298" y="783768"/>
                </a:lnTo>
                <a:lnTo>
                  <a:pt x="1470863" y="735418"/>
                </a:lnTo>
                <a:lnTo>
                  <a:pt x="1469298" y="687070"/>
                </a:lnTo>
                <a:lnTo>
                  <a:pt x="1464669" y="639556"/>
                </a:lnTo>
                <a:lnTo>
                  <a:pt x="1457072" y="592974"/>
                </a:lnTo>
                <a:lnTo>
                  <a:pt x="1446605" y="547419"/>
                </a:lnTo>
                <a:lnTo>
                  <a:pt x="1433364" y="502989"/>
                </a:lnTo>
                <a:lnTo>
                  <a:pt x="1417446" y="459782"/>
                </a:lnTo>
                <a:lnTo>
                  <a:pt x="1398949" y="417894"/>
                </a:lnTo>
                <a:lnTo>
                  <a:pt x="1377968" y="377421"/>
                </a:lnTo>
                <a:lnTo>
                  <a:pt x="1354602" y="338462"/>
                </a:lnTo>
                <a:lnTo>
                  <a:pt x="1328947" y="301112"/>
                </a:lnTo>
                <a:lnTo>
                  <a:pt x="1301101" y="265470"/>
                </a:lnTo>
                <a:lnTo>
                  <a:pt x="1271159" y="231631"/>
                </a:lnTo>
                <a:lnTo>
                  <a:pt x="1239219" y="199693"/>
                </a:lnTo>
                <a:lnTo>
                  <a:pt x="1205378" y="169753"/>
                </a:lnTo>
                <a:lnTo>
                  <a:pt x="1169733" y="141908"/>
                </a:lnTo>
                <a:lnTo>
                  <a:pt x="1132381" y="116254"/>
                </a:lnTo>
                <a:lnTo>
                  <a:pt x="1093419" y="92889"/>
                </a:lnTo>
                <a:lnTo>
                  <a:pt x="1052944" y="71910"/>
                </a:lnTo>
                <a:lnTo>
                  <a:pt x="1011053" y="53414"/>
                </a:lnTo>
                <a:lnTo>
                  <a:pt x="967842" y="37497"/>
                </a:lnTo>
                <a:lnTo>
                  <a:pt x="923409" y="24256"/>
                </a:lnTo>
                <a:lnTo>
                  <a:pt x="877851" y="13789"/>
                </a:lnTo>
                <a:lnTo>
                  <a:pt x="831264" y="6193"/>
                </a:lnTo>
                <a:lnTo>
                  <a:pt x="783746" y="1564"/>
                </a:lnTo>
                <a:lnTo>
                  <a:pt x="735393" y="0"/>
                </a:lnTo>
                <a:close/>
              </a:path>
            </a:pathLst>
          </a:custGeom>
          <a:solidFill>
            <a:srgbClr val="0053A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7"/>
          <p:cNvSpPr/>
          <p:nvPr/>
        </p:nvSpPr>
        <p:spPr>
          <a:xfrm>
            <a:off x="10641577" y="697718"/>
            <a:ext cx="669289" cy="985520"/>
          </a:xfrm>
          <a:custGeom>
            <a:avLst/>
            <a:gdLst/>
            <a:ahLst/>
            <a:cxnLst/>
            <a:rect l="l" t="t" r="r" b="b"/>
            <a:pathLst>
              <a:path w="669289" h="985520" extrusionOk="0">
                <a:moveTo>
                  <a:pt x="177672" y="98196"/>
                </a:moveTo>
                <a:lnTo>
                  <a:pt x="43345" y="98196"/>
                </a:lnTo>
                <a:lnTo>
                  <a:pt x="43325" y="925715"/>
                </a:lnTo>
                <a:lnTo>
                  <a:pt x="12890" y="984910"/>
                </a:lnTo>
                <a:lnTo>
                  <a:pt x="669137" y="984910"/>
                </a:lnTo>
                <a:lnTo>
                  <a:pt x="638746" y="925715"/>
                </a:lnTo>
                <a:lnTo>
                  <a:pt x="638746" y="924775"/>
                </a:lnTo>
                <a:lnTo>
                  <a:pt x="177672" y="924775"/>
                </a:lnTo>
                <a:lnTo>
                  <a:pt x="177672" y="98196"/>
                </a:lnTo>
                <a:close/>
              </a:path>
              <a:path w="669289" h="985520" extrusionOk="0">
                <a:moveTo>
                  <a:pt x="396481" y="601954"/>
                </a:moveTo>
                <a:lnTo>
                  <a:pt x="272567" y="601954"/>
                </a:lnTo>
                <a:lnTo>
                  <a:pt x="272567" y="924775"/>
                </a:lnTo>
                <a:lnTo>
                  <a:pt x="638746" y="924775"/>
                </a:lnTo>
                <a:lnTo>
                  <a:pt x="638746" y="924420"/>
                </a:lnTo>
                <a:lnTo>
                  <a:pt x="396481" y="924420"/>
                </a:lnTo>
                <a:lnTo>
                  <a:pt x="396481" y="601954"/>
                </a:lnTo>
                <a:close/>
              </a:path>
              <a:path w="669289" h="985520" extrusionOk="0">
                <a:moveTo>
                  <a:pt x="457428" y="479120"/>
                </a:moveTo>
                <a:lnTo>
                  <a:pt x="399046" y="500583"/>
                </a:lnTo>
                <a:lnTo>
                  <a:pt x="436414" y="531391"/>
                </a:lnTo>
                <a:lnTo>
                  <a:pt x="463667" y="567878"/>
                </a:lnTo>
                <a:lnTo>
                  <a:pt x="482398" y="608388"/>
                </a:lnTo>
                <a:lnTo>
                  <a:pt x="494196" y="651263"/>
                </a:lnTo>
                <a:lnTo>
                  <a:pt x="500653" y="694846"/>
                </a:lnTo>
                <a:lnTo>
                  <a:pt x="503361" y="737480"/>
                </a:lnTo>
                <a:lnTo>
                  <a:pt x="503910" y="777506"/>
                </a:lnTo>
                <a:lnTo>
                  <a:pt x="503910" y="924420"/>
                </a:lnTo>
                <a:lnTo>
                  <a:pt x="638746" y="924420"/>
                </a:lnTo>
                <a:lnTo>
                  <a:pt x="638746" y="795870"/>
                </a:lnTo>
                <a:lnTo>
                  <a:pt x="635911" y="739732"/>
                </a:lnTo>
                <a:lnTo>
                  <a:pt x="627406" y="687499"/>
                </a:lnTo>
                <a:lnTo>
                  <a:pt x="613235" y="639583"/>
                </a:lnTo>
                <a:lnTo>
                  <a:pt x="593397" y="596395"/>
                </a:lnTo>
                <a:lnTo>
                  <a:pt x="567896" y="558343"/>
                </a:lnTo>
                <a:lnTo>
                  <a:pt x="536733" y="525840"/>
                </a:lnTo>
                <a:lnTo>
                  <a:pt x="499910" y="499295"/>
                </a:lnTo>
                <a:lnTo>
                  <a:pt x="457428" y="479120"/>
                </a:lnTo>
                <a:close/>
              </a:path>
              <a:path w="669289" h="985520" extrusionOk="0">
                <a:moveTo>
                  <a:pt x="226174" y="410679"/>
                </a:moveTo>
                <a:lnTo>
                  <a:pt x="226174" y="460082"/>
                </a:lnTo>
                <a:lnTo>
                  <a:pt x="247845" y="461868"/>
                </a:lnTo>
                <a:lnTo>
                  <a:pt x="277606" y="462759"/>
                </a:lnTo>
                <a:lnTo>
                  <a:pt x="314810" y="461740"/>
                </a:lnTo>
                <a:lnTo>
                  <a:pt x="358813" y="457796"/>
                </a:lnTo>
                <a:lnTo>
                  <a:pt x="419811" y="443581"/>
                </a:lnTo>
                <a:lnTo>
                  <a:pt x="466237" y="420612"/>
                </a:lnTo>
                <a:lnTo>
                  <a:pt x="475343" y="413435"/>
                </a:lnTo>
                <a:lnTo>
                  <a:pt x="272453" y="413435"/>
                </a:lnTo>
                <a:lnTo>
                  <a:pt x="257942" y="413198"/>
                </a:lnTo>
                <a:lnTo>
                  <a:pt x="245437" y="412572"/>
                </a:lnTo>
                <a:lnTo>
                  <a:pt x="234869" y="411689"/>
                </a:lnTo>
                <a:lnTo>
                  <a:pt x="226174" y="410679"/>
                </a:lnTo>
                <a:close/>
              </a:path>
              <a:path w="669289" h="985520" extrusionOk="0">
                <a:moveTo>
                  <a:pt x="253923" y="0"/>
                </a:moveTo>
                <a:lnTo>
                  <a:pt x="0" y="0"/>
                </a:lnTo>
                <a:lnTo>
                  <a:pt x="29032" y="56768"/>
                </a:lnTo>
                <a:lnTo>
                  <a:pt x="275120" y="56845"/>
                </a:lnTo>
                <a:lnTo>
                  <a:pt x="305468" y="58869"/>
                </a:lnTo>
                <a:lnTo>
                  <a:pt x="374252" y="84191"/>
                </a:lnTo>
                <a:lnTo>
                  <a:pt x="406107" y="113576"/>
                </a:lnTo>
                <a:lnTo>
                  <a:pt x="430757" y="151736"/>
                </a:lnTo>
                <a:lnTo>
                  <a:pt x="443395" y="196087"/>
                </a:lnTo>
                <a:lnTo>
                  <a:pt x="272567" y="196087"/>
                </a:lnTo>
                <a:lnTo>
                  <a:pt x="272567" y="244665"/>
                </a:lnTo>
                <a:lnTo>
                  <a:pt x="444944" y="244665"/>
                </a:lnTo>
                <a:lnTo>
                  <a:pt x="442666" y="268841"/>
                </a:lnTo>
                <a:lnTo>
                  <a:pt x="425247" y="320817"/>
                </a:lnTo>
                <a:lnTo>
                  <a:pt x="382961" y="372753"/>
                </a:lnTo>
                <a:lnTo>
                  <a:pt x="316032" y="408014"/>
                </a:lnTo>
                <a:lnTo>
                  <a:pt x="272453" y="413435"/>
                </a:lnTo>
                <a:lnTo>
                  <a:pt x="475343" y="413435"/>
                </a:lnTo>
                <a:lnTo>
                  <a:pt x="524865" y="367398"/>
                </a:lnTo>
                <a:lnTo>
                  <a:pt x="548265" y="334409"/>
                </a:lnTo>
                <a:lnTo>
                  <a:pt x="564207" y="299023"/>
                </a:lnTo>
                <a:lnTo>
                  <a:pt x="576211" y="225590"/>
                </a:lnTo>
                <a:lnTo>
                  <a:pt x="573437" y="189864"/>
                </a:lnTo>
                <a:lnTo>
                  <a:pt x="562170" y="145421"/>
                </a:lnTo>
                <a:lnTo>
                  <a:pt x="537985" y="98196"/>
                </a:lnTo>
                <a:lnTo>
                  <a:pt x="496493" y="54165"/>
                </a:lnTo>
                <a:lnTo>
                  <a:pt x="461073" y="30326"/>
                </a:lnTo>
                <a:lnTo>
                  <a:pt x="421747" y="13442"/>
                </a:lnTo>
                <a:lnTo>
                  <a:pt x="372564" y="3398"/>
                </a:lnTo>
                <a:lnTo>
                  <a:pt x="307568" y="76"/>
                </a:lnTo>
                <a:lnTo>
                  <a:pt x="256997" y="76"/>
                </a:lnTo>
                <a:lnTo>
                  <a:pt x="2539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7"/>
          <p:cNvSpPr/>
          <p:nvPr/>
        </p:nvSpPr>
        <p:spPr>
          <a:xfrm>
            <a:off x="12445994" y="187950"/>
            <a:ext cx="2667007" cy="172759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452081669"/>
              </p:ext>
            </p:extLst>
          </p:nvPr>
        </p:nvGraphicFramePr>
        <p:xfrm>
          <a:off x="2709333" y="4278702"/>
          <a:ext cx="10837333" cy="6883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9267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/>
        </p:nvSpPr>
        <p:spPr>
          <a:xfrm>
            <a:off x="698500" y="172675"/>
            <a:ext cx="4889400" cy="4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878787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8787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национальный исследовательский университет</a:t>
            </a:r>
            <a:endParaRPr sz="14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;p7"/>
          <p:cNvSpPr txBox="1"/>
          <p:nvPr/>
        </p:nvSpPr>
        <p:spPr>
          <a:xfrm>
            <a:off x="728295" y="745799"/>
            <a:ext cx="2414905" cy="23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878787"/>
                </a:solidFill>
                <a:latin typeface="Verdana"/>
                <a:ea typeface="Verdana"/>
                <a:cs typeface="Verdana"/>
                <a:sym typeface="Verdana"/>
              </a:rPr>
              <a:t>ИНСТИТУТ ОБРАЗОВАНИЯ</a:t>
            </a:r>
            <a:endParaRPr sz="1400" b="0" i="0" u="none" strike="noStrike" cap="none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" name="Google Shape;45;p7"/>
          <p:cNvSpPr txBox="1"/>
          <p:nvPr/>
        </p:nvSpPr>
        <p:spPr>
          <a:xfrm>
            <a:off x="15448597" y="187950"/>
            <a:ext cx="807300" cy="46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 dirty="0" smtClean="0">
                <a:solidFill>
                  <a:srgbClr val="878787"/>
                </a:solidFill>
                <a:latin typeface="Verdana"/>
                <a:ea typeface="Verdana"/>
                <a:cs typeface="Verdana"/>
                <a:sym typeface="Verdana"/>
              </a:rPr>
              <a:t>2019 г.</a:t>
            </a:r>
            <a:endParaRPr sz="1400" b="0" i="0" u="none" strike="noStrike" cap="none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" name="Google Shape;46;p7"/>
          <p:cNvSpPr/>
          <p:nvPr/>
        </p:nvSpPr>
        <p:spPr>
          <a:xfrm>
            <a:off x="254006" y="254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 extrusionOk="0">
                <a:moveTo>
                  <a:pt x="190487" y="0"/>
                </a:moveTo>
                <a:lnTo>
                  <a:pt x="146817" y="5032"/>
                </a:lnTo>
                <a:lnTo>
                  <a:pt x="106725" y="19365"/>
                </a:lnTo>
                <a:lnTo>
                  <a:pt x="71356" y="41855"/>
                </a:lnTo>
                <a:lnTo>
                  <a:pt x="41854" y="71358"/>
                </a:lnTo>
                <a:lnTo>
                  <a:pt x="19365" y="106729"/>
                </a:lnTo>
                <a:lnTo>
                  <a:pt x="5032" y="146825"/>
                </a:lnTo>
                <a:lnTo>
                  <a:pt x="0" y="190500"/>
                </a:lnTo>
                <a:lnTo>
                  <a:pt x="5032" y="234170"/>
                </a:lnTo>
                <a:lnTo>
                  <a:pt x="19365" y="274264"/>
                </a:lnTo>
                <a:lnTo>
                  <a:pt x="41854" y="309635"/>
                </a:lnTo>
                <a:lnTo>
                  <a:pt x="71356" y="339140"/>
                </a:lnTo>
                <a:lnTo>
                  <a:pt x="106725" y="361632"/>
                </a:lnTo>
                <a:lnTo>
                  <a:pt x="146817" y="375967"/>
                </a:lnTo>
                <a:lnTo>
                  <a:pt x="190487" y="381000"/>
                </a:lnTo>
                <a:lnTo>
                  <a:pt x="234162" y="375967"/>
                </a:lnTo>
                <a:lnTo>
                  <a:pt x="274259" y="361632"/>
                </a:lnTo>
                <a:lnTo>
                  <a:pt x="309633" y="339140"/>
                </a:lnTo>
                <a:lnTo>
                  <a:pt x="339139" y="309635"/>
                </a:lnTo>
                <a:lnTo>
                  <a:pt x="361632" y="274264"/>
                </a:lnTo>
                <a:lnTo>
                  <a:pt x="375967" y="234170"/>
                </a:lnTo>
                <a:lnTo>
                  <a:pt x="381000" y="190500"/>
                </a:lnTo>
                <a:lnTo>
                  <a:pt x="375967" y="146825"/>
                </a:lnTo>
                <a:lnTo>
                  <a:pt x="361632" y="106729"/>
                </a:lnTo>
                <a:lnTo>
                  <a:pt x="339139" y="71358"/>
                </a:lnTo>
                <a:lnTo>
                  <a:pt x="309633" y="41855"/>
                </a:lnTo>
                <a:lnTo>
                  <a:pt x="274259" y="19365"/>
                </a:lnTo>
                <a:lnTo>
                  <a:pt x="234162" y="5032"/>
                </a:lnTo>
                <a:lnTo>
                  <a:pt x="190487" y="0"/>
                </a:ln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7"/>
          <p:cNvSpPr/>
          <p:nvPr/>
        </p:nvSpPr>
        <p:spPr>
          <a:xfrm>
            <a:off x="261245" y="261247"/>
            <a:ext cx="367030" cy="367030"/>
          </a:xfrm>
          <a:custGeom>
            <a:avLst/>
            <a:gdLst/>
            <a:ahLst/>
            <a:cxnLst/>
            <a:rect l="l" t="t" r="r" b="b"/>
            <a:pathLst>
              <a:path w="367030" h="367030" extrusionOk="0">
                <a:moveTo>
                  <a:pt x="183248" y="0"/>
                </a:moveTo>
                <a:lnTo>
                  <a:pt x="134542" y="6547"/>
                </a:lnTo>
                <a:lnTo>
                  <a:pt x="90770" y="25024"/>
                </a:lnTo>
                <a:lnTo>
                  <a:pt x="53681" y="53681"/>
                </a:lnTo>
                <a:lnTo>
                  <a:pt x="25024" y="90770"/>
                </a:lnTo>
                <a:lnTo>
                  <a:pt x="6547" y="134542"/>
                </a:lnTo>
                <a:lnTo>
                  <a:pt x="0" y="183248"/>
                </a:lnTo>
                <a:lnTo>
                  <a:pt x="6547" y="231958"/>
                </a:lnTo>
                <a:lnTo>
                  <a:pt x="25024" y="275732"/>
                </a:lnTo>
                <a:lnTo>
                  <a:pt x="53681" y="312820"/>
                </a:lnTo>
                <a:lnTo>
                  <a:pt x="90770" y="341475"/>
                </a:lnTo>
                <a:lnTo>
                  <a:pt x="134542" y="359949"/>
                </a:lnTo>
                <a:lnTo>
                  <a:pt x="183248" y="366496"/>
                </a:lnTo>
                <a:lnTo>
                  <a:pt x="231958" y="359949"/>
                </a:lnTo>
                <a:lnTo>
                  <a:pt x="275732" y="341475"/>
                </a:lnTo>
                <a:lnTo>
                  <a:pt x="312820" y="312820"/>
                </a:lnTo>
                <a:lnTo>
                  <a:pt x="341475" y="275732"/>
                </a:lnTo>
                <a:lnTo>
                  <a:pt x="359949" y="231958"/>
                </a:lnTo>
                <a:lnTo>
                  <a:pt x="366496" y="183248"/>
                </a:lnTo>
                <a:lnTo>
                  <a:pt x="359949" y="134542"/>
                </a:lnTo>
                <a:lnTo>
                  <a:pt x="341475" y="90770"/>
                </a:lnTo>
                <a:lnTo>
                  <a:pt x="312820" y="53681"/>
                </a:lnTo>
                <a:lnTo>
                  <a:pt x="275732" y="25024"/>
                </a:lnTo>
                <a:lnTo>
                  <a:pt x="231958" y="6547"/>
                </a:lnTo>
                <a:lnTo>
                  <a:pt x="18324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7"/>
          <p:cNvSpPr/>
          <p:nvPr/>
        </p:nvSpPr>
        <p:spPr>
          <a:xfrm>
            <a:off x="283063" y="283061"/>
            <a:ext cx="323215" cy="323215"/>
          </a:xfrm>
          <a:custGeom>
            <a:avLst/>
            <a:gdLst/>
            <a:ahLst/>
            <a:cxnLst/>
            <a:rect l="l" t="t" r="r" b="b"/>
            <a:pathLst>
              <a:path w="323215" h="323215" extrusionOk="0">
                <a:moveTo>
                  <a:pt x="161429" y="0"/>
                </a:moveTo>
                <a:lnTo>
                  <a:pt x="118524" y="5767"/>
                </a:lnTo>
                <a:lnTo>
                  <a:pt x="79964" y="22042"/>
                </a:lnTo>
                <a:lnTo>
                  <a:pt x="47291" y="47286"/>
                </a:lnTo>
                <a:lnTo>
                  <a:pt x="22045" y="79959"/>
                </a:lnTo>
                <a:lnTo>
                  <a:pt x="5768" y="118520"/>
                </a:lnTo>
                <a:lnTo>
                  <a:pt x="0" y="161429"/>
                </a:lnTo>
                <a:lnTo>
                  <a:pt x="5768" y="204344"/>
                </a:lnTo>
                <a:lnTo>
                  <a:pt x="22045" y="242909"/>
                </a:lnTo>
                <a:lnTo>
                  <a:pt x="47291" y="275583"/>
                </a:lnTo>
                <a:lnTo>
                  <a:pt x="79964" y="300828"/>
                </a:lnTo>
                <a:lnTo>
                  <a:pt x="118524" y="317104"/>
                </a:lnTo>
                <a:lnTo>
                  <a:pt x="161429" y="322872"/>
                </a:lnTo>
                <a:lnTo>
                  <a:pt x="204344" y="317104"/>
                </a:lnTo>
                <a:lnTo>
                  <a:pt x="242909" y="300828"/>
                </a:lnTo>
                <a:lnTo>
                  <a:pt x="275583" y="275583"/>
                </a:lnTo>
                <a:lnTo>
                  <a:pt x="300828" y="242909"/>
                </a:lnTo>
                <a:lnTo>
                  <a:pt x="317104" y="204344"/>
                </a:lnTo>
                <a:lnTo>
                  <a:pt x="322872" y="161429"/>
                </a:lnTo>
                <a:lnTo>
                  <a:pt x="317104" y="118520"/>
                </a:lnTo>
                <a:lnTo>
                  <a:pt x="300828" y="79959"/>
                </a:lnTo>
                <a:lnTo>
                  <a:pt x="275583" y="47286"/>
                </a:lnTo>
                <a:lnTo>
                  <a:pt x="242909" y="22042"/>
                </a:lnTo>
                <a:lnTo>
                  <a:pt x="204344" y="5767"/>
                </a:lnTo>
                <a:lnTo>
                  <a:pt x="161429" y="0"/>
                </a:ln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7"/>
          <p:cNvSpPr/>
          <p:nvPr/>
        </p:nvSpPr>
        <p:spPr>
          <a:xfrm>
            <a:off x="377164" y="334446"/>
            <a:ext cx="146875" cy="2161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" name="Google Shape;50;p7"/>
          <p:cNvSpPr txBox="1"/>
          <p:nvPr/>
        </p:nvSpPr>
        <p:spPr>
          <a:xfrm>
            <a:off x="728295" y="2380911"/>
            <a:ext cx="15047468" cy="1786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575" rIns="0" bIns="0" anchor="t" anchorCtr="0">
            <a:noAutofit/>
          </a:bodyPr>
          <a:lstStyle/>
          <a:p>
            <a:pPr algn="ctr"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4800" kern="1200" dirty="0">
                <a:solidFill>
                  <a:srgbClr val="0070C0"/>
                </a:solidFill>
                <a:latin typeface="+mn-lt"/>
              </a:rPr>
              <a:t>У</a:t>
            </a:r>
            <a:r>
              <a:rPr lang="ru-RU" sz="4800" kern="1200" dirty="0" smtClean="0">
                <a:solidFill>
                  <a:srgbClr val="0070C0"/>
                </a:solidFill>
                <a:latin typeface="+mn-lt"/>
              </a:rPr>
              <a:t>частие </a:t>
            </a:r>
            <a:r>
              <a:rPr lang="ru-RU" sz="4800" kern="1200" dirty="0">
                <a:solidFill>
                  <a:srgbClr val="0070C0"/>
                </a:solidFill>
                <a:latin typeface="+mn-lt"/>
              </a:rPr>
              <a:t>в общих мероприятиях улуса </a:t>
            </a:r>
            <a:endParaRPr lang="ru-RU" sz="4800" kern="1200" dirty="0" smtClean="0">
              <a:solidFill>
                <a:srgbClr val="0070C0"/>
              </a:solidFill>
              <a:latin typeface="+mn-lt"/>
            </a:endParaRPr>
          </a:p>
          <a:p>
            <a:pPr algn="ctr"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4800" kern="1200" dirty="0" smtClean="0">
                <a:solidFill>
                  <a:srgbClr val="0070C0"/>
                </a:solidFill>
                <a:latin typeface="+mn-lt"/>
              </a:rPr>
              <a:t>в </a:t>
            </a:r>
            <a:r>
              <a:rPr lang="ru-RU" sz="4800" kern="1200" dirty="0">
                <a:solidFill>
                  <a:srgbClr val="0070C0"/>
                </a:solidFill>
                <a:latin typeface="+mn-lt"/>
              </a:rPr>
              <a:t>сфере </a:t>
            </a:r>
            <a:r>
              <a:rPr lang="ru-RU" sz="4800" kern="1200" dirty="0" smtClean="0">
                <a:solidFill>
                  <a:srgbClr val="0070C0"/>
                </a:solidFill>
                <a:latin typeface="+mn-lt"/>
              </a:rPr>
              <a:t>образования (минимум)</a:t>
            </a:r>
            <a:endParaRPr lang="ru-RU" sz="4800" kern="1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10059940" y="301426"/>
            <a:ext cx="1736089" cy="1736089"/>
          </a:xfrm>
          <a:custGeom>
            <a:avLst/>
            <a:gdLst/>
            <a:ahLst/>
            <a:cxnLst/>
            <a:rect l="l" t="t" r="r" b="b"/>
            <a:pathLst>
              <a:path w="1736089" h="1736090" extrusionOk="0">
                <a:moveTo>
                  <a:pt x="867816" y="0"/>
                </a:moveTo>
                <a:lnTo>
                  <a:pt x="820213" y="1284"/>
                </a:lnTo>
                <a:lnTo>
                  <a:pt x="773279" y="5092"/>
                </a:lnTo>
                <a:lnTo>
                  <a:pt x="727082" y="11359"/>
                </a:lnTo>
                <a:lnTo>
                  <a:pt x="681686" y="20018"/>
                </a:lnTo>
                <a:lnTo>
                  <a:pt x="637159" y="31003"/>
                </a:lnTo>
                <a:lnTo>
                  <a:pt x="593566" y="44247"/>
                </a:lnTo>
                <a:lnTo>
                  <a:pt x="550974" y="59685"/>
                </a:lnTo>
                <a:lnTo>
                  <a:pt x="509450" y="77249"/>
                </a:lnTo>
                <a:lnTo>
                  <a:pt x="469059" y="96875"/>
                </a:lnTo>
                <a:lnTo>
                  <a:pt x="429867" y="118495"/>
                </a:lnTo>
                <a:lnTo>
                  <a:pt x="391942" y="142044"/>
                </a:lnTo>
                <a:lnTo>
                  <a:pt x="355348" y="167455"/>
                </a:lnTo>
                <a:lnTo>
                  <a:pt x="320153" y="194662"/>
                </a:lnTo>
                <a:lnTo>
                  <a:pt x="286423" y="223599"/>
                </a:lnTo>
                <a:lnTo>
                  <a:pt x="254223" y="254200"/>
                </a:lnTo>
                <a:lnTo>
                  <a:pt x="223621" y="286397"/>
                </a:lnTo>
                <a:lnTo>
                  <a:pt x="194682" y="320127"/>
                </a:lnTo>
                <a:lnTo>
                  <a:pt x="167473" y="355321"/>
                </a:lnTo>
                <a:lnTo>
                  <a:pt x="142060" y="391914"/>
                </a:lnTo>
                <a:lnTo>
                  <a:pt x="118509" y="429839"/>
                </a:lnTo>
                <a:lnTo>
                  <a:pt x="96887" y="469031"/>
                </a:lnTo>
                <a:lnTo>
                  <a:pt x="77259" y="509423"/>
                </a:lnTo>
                <a:lnTo>
                  <a:pt x="59693" y="550948"/>
                </a:lnTo>
                <a:lnTo>
                  <a:pt x="44253" y="593542"/>
                </a:lnTo>
                <a:lnTo>
                  <a:pt x="31007" y="637137"/>
                </a:lnTo>
                <a:lnTo>
                  <a:pt x="20021" y="681667"/>
                </a:lnTo>
                <a:lnTo>
                  <a:pt x="11361" y="727066"/>
                </a:lnTo>
                <a:lnTo>
                  <a:pt x="5093" y="773268"/>
                </a:lnTo>
                <a:lnTo>
                  <a:pt x="1284" y="820207"/>
                </a:lnTo>
                <a:lnTo>
                  <a:pt x="0" y="867816"/>
                </a:lnTo>
                <a:lnTo>
                  <a:pt x="1284" y="915424"/>
                </a:lnTo>
                <a:lnTo>
                  <a:pt x="5093" y="962362"/>
                </a:lnTo>
                <a:lnTo>
                  <a:pt x="11361" y="1008564"/>
                </a:lnTo>
                <a:lnTo>
                  <a:pt x="20021" y="1053963"/>
                </a:lnTo>
                <a:lnTo>
                  <a:pt x="31007" y="1098493"/>
                </a:lnTo>
                <a:lnTo>
                  <a:pt x="44253" y="1142089"/>
                </a:lnTo>
                <a:lnTo>
                  <a:pt x="59693" y="1184683"/>
                </a:lnTo>
                <a:lnTo>
                  <a:pt x="77259" y="1226210"/>
                </a:lnTo>
                <a:lnTo>
                  <a:pt x="96887" y="1266604"/>
                </a:lnTo>
                <a:lnTo>
                  <a:pt x="118509" y="1305797"/>
                </a:lnTo>
                <a:lnTo>
                  <a:pt x="142060" y="1343724"/>
                </a:lnTo>
                <a:lnTo>
                  <a:pt x="167473" y="1380319"/>
                </a:lnTo>
                <a:lnTo>
                  <a:pt x="194682" y="1415515"/>
                </a:lnTo>
                <a:lnTo>
                  <a:pt x="223621" y="1449246"/>
                </a:lnTo>
                <a:lnTo>
                  <a:pt x="254223" y="1481447"/>
                </a:lnTo>
                <a:lnTo>
                  <a:pt x="286423" y="1512049"/>
                </a:lnTo>
                <a:lnTo>
                  <a:pt x="320153" y="1540989"/>
                </a:lnTo>
                <a:lnTo>
                  <a:pt x="355348" y="1568198"/>
                </a:lnTo>
                <a:lnTo>
                  <a:pt x="391942" y="1593611"/>
                </a:lnTo>
                <a:lnTo>
                  <a:pt x="429867" y="1617162"/>
                </a:lnTo>
                <a:lnTo>
                  <a:pt x="469059" y="1638784"/>
                </a:lnTo>
                <a:lnTo>
                  <a:pt x="509450" y="1658412"/>
                </a:lnTo>
                <a:lnTo>
                  <a:pt x="550974" y="1675978"/>
                </a:lnTo>
                <a:lnTo>
                  <a:pt x="593566" y="1691418"/>
                </a:lnTo>
                <a:lnTo>
                  <a:pt x="637159" y="1704663"/>
                </a:lnTo>
                <a:lnTo>
                  <a:pt x="681686" y="1715649"/>
                </a:lnTo>
                <a:lnTo>
                  <a:pt x="727082" y="1724309"/>
                </a:lnTo>
                <a:lnTo>
                  <a:pt x="773279" y="1730577"/>
                </a:lnTo>
                <a:lnTo>
                  <a:pt x="820213" y="1734386"/>
                </a:lnTo>
                <a:lnTo>
                  <a:pt x="867816" y="1735670"/>
                </a:lnTo>
                <a:lnTo>
                  <a:pt x="915425" y="1734386"/>
                </a:lnTo>
                <a:lnTo>
                  <a:pt x="962364" y="1730577"/>
                </a:lnTo>
                <a:lnTo>
                  <a:pt x="1008567" y="1724309"/>
                </a:lnTo>
                <a:lnTo>
                  <a:pt x="1053967" y="1715649"/>
                </a:lnTo>
                <a:lnTo>
                  <a:pt x="1098499" y="1704663"/>
                </a:lnTo>
                <a:lnTo>
                  <a:pt x="1142095" y="1691418"/>
                </a:lnTo>
                <a:lnTo>
                  <a:pt x="1184690" y="1675978"/>
                </a:lnTo>
                <a:lnTo>
                  <a:pt x="1226218" y="1658412"/>
                </a:lnTo>
                <a:lnTo>
                  <a:pt x="1266612" y="1638784"/>
                </a:lnTo>
                <a:lnTo>
                  <a:pt x="1305806" y="1617162"/>
                </a:lnTo>
                <a:lnTo>
                  <a:pt x="1343734" y="1593611"/>
                </a:lnTo>
                <a:lnTo>
                  <a:pt x="1380329" y="1568198"/>
                </a:lnTo>
                <a:lnTo>
                  <a:pt x="1415526" y="1540989"/>
                </a:lnTo>
                <a:lnTo>
                  <a:pt x="1449257" y="1512049"/>
                </a:lnTo>
                <a:lnTo>
                  <a:pt x="1481458" y="1481447"/>
                </a:lnTo>
                <a:lnTo>
                  <a:pt x="1512061" y="1449246"/>
                </a:lnTo>
                <a:lnTo>
                  <a:pt x="1541000" y="1415515"/>
                </a:lnTo>
                <a:lnTo>
                  <a:pt x="1568210" y="1380319"/>
                </a:lnTo>
                <a:lnTo>
                  <a:pt x="1593623" y="1343724"/>
                </a:lnTo>
                <a:lnTo>
                  <a:pt x="1617174" y="1305797"/>
                </a:lnTo>
                <a:lnTo>
                  <a:pt x="1638797" y="1266604"/>
                </a:lnTo>
                <a:lnTo>
                  <a:pt x="1658424" y="1226210"/>
                </a:lnTo>
                <a:lnTo>
                  <a:pt x="1675991" y="1184683"/>
                </a:lnTo>
                <a:lnTo>
                  <a:pt x="1691430" y="1142089"/>
                </a:lnTo>
                <a:lnTo>
                  <a:pt x="1704676" y="1098493"/>
                </a:lnTo>
                <a:lnTo>
                  <a:pt x="1715662" y="1053963"/>
                </a:lnTo>
                <a:lnTo>
                  <a:pt x="1724322" y="1008564"/>
                </a:lnTo>
                <a:lnTo>
                  <a:pt x="1730589" y="962362"/>
                </a:lnTo>
                <a:lnTo>
                  <a:pt x="1734399" y="915424"/>
                </a:lnTo>
                <a:lnTo>
                  <a:pt x="1735683" y="867816"/>
                </a:lnTo>
                <a:lnTo>
                  <a:pt x="1734399" y="820207"/>
                </a:lnTo>
                <a:lnTo>
                  <a:pt x="1730589" y="773268"/>
                </a:lnTo>
                <a:lnTo>
                  <a:pt x="1724322" y="727066"/>
                </a:lnTo>
                <a:lnTo>
                  <a:pt x="1715662" y="681667"/>
                </a:lnTo>
                <a:lnTo>
                  <a:pt x="1704676" y="637137"/>
                </a:lnTo>
                <a:lnTo>
                  <a:pt x="1691430" y="593542"/>
                </a:lnTo>
                <a:lnTo>
                  <a:pt x="1675991" y="550948"/>
                </a:lnTo>
                <a:lnTo>
                  <a:pt x="1658424" y="509423"/>
                </a:lnTo>
                <a:lnTo>
                  <a:pt x="1638797" y="469031"/>
                </a:lnTo>
                <a:lnTo>
                  <a:pt x="1617174" y="429839"/>
                </a:lnTo>
                <a:lnTo>
                  <a:pt x="1593623" y="391914"/>
                </a:lnTo>
                <a:lnTo>
                  <a:pt x="1568210" y="355321"/>
                </a:lnTo>
                <a:lnTo>
                  <a:pt x="1541000" y="320127"/>
                </a:lnTo>
                <a:lnTo>
                  <a:pt x="1512061" y="286397"/>
                </a:lnTo>
                <a:lnTo>
                  <a:pt x="1481458" y="254200"/>
                </a:lnTo>
                <a:lnTo>
                  <a:pt x="1449257" y="223599"/>
                </a:lnTo>
                <a:lnTo>
                  <a:pt x="1415526" y="194662"/>
                </a:lnTo>
                <a:lnTo>
                  <a:pt x="1380329" y="167455"/>
                </a:lnTo>
                <a:lnTo>
                  <a:pt x="1343734" y="142044"/>
                </a:lnTo>
                <a:lnTo>
                  <a:pt x="1305806" y="118495"/>
                </a:lnTo>
                <a:lnTo>
                  <a:pt x="1266612" y="96875"/>
                </a:lnTo>
                <a:lnTo>
                  <a:pt x="1226218" y="77249"/>
                </a:lnTo>
                <a:lnTo>
                  <a:pt x="1184690" y="59685"/>
                </a:lnTo>
                <a:lnTo>
                  <a:pt x="1142095" y="44247"/>
                </a:lnTo>
                <a:lnTo>
                  <a:pt x="1098499" y="31003"/>
                </a:lnTo>
                <a:lnTo>
                  <a:pt x="1053967" y="20018"/>
                </a:lnTo>
                <a:lnTo>
                  <a:pt x="1008567" y="11359"/>
                </a:lnTo>
                <a:lnTo>
                  <a:pt x="962364" y="5092"/>
                </a:lnTo>
                <a:lnTo>
                  <a:pt x="915425" y="1284"/>
                </a:lnTo>
                <a:lnTo>
                  <a:pt x="867816" y="0"/>
                </a:lnTo>
                <a:close/>
              </a:path>
            </a:pathLst>
          </a:custGeom>
          <a:solidFill>
            <a:srgbClr val="0053A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" name="Google Shape;52;p7"/>
          <p:cNvSpPr/>
          <p:nvPr/>
        </p:nvSpPr>
        <p:spPr>
          <a:xfrm>
            <a:off x="10092960" y="334446"/>
            <a:ext cx="1670050" cy="1670050"/>
          </a:xfrm>
          <a:custGeom>
            <a:avLst/>
            <a:gdLst/>
            <a:ahLst/>
            <a:cxnLst/>
            <a:rect l="l" t="t" r="r" b="b"/>
            <a:pathLst>
              <a:path w="1670050" h="1670050" extrusionOk="0">
                <a:moveTo>
                  <a:pt x="834796" y="0"/>
                </a:moveTo>
                <a:lnTo>
                  <a:pt x="787434" y="1321"/>
                </a:lnTo>
                <a:lnTo>
                  <a:pt x="740764" y="5240"/>
                </a:lnTo>
                <a:lnTo>
                  <a:pt x="694857" y="11684"/>
                </a:lnTo>
                <a:lnTo>
                  <a:pt x="649783" y="20584"/>
                </a:lnTo>
                <a:lnTo>
                  <a:pt x="605612" y="31869"/>
                </a:lnTo>
                <a:lnTo>
                  <a:pt x="562416" y="45468"/>
                </a:lnTo>
                <a:lnTo>
                  <a:pt x="520264" y="61311"/>
                </a:lnTo>
                <a:lnTo>
                  <a:pt x="479227" y="79327"/>
                </a:lnTo>
                <a:lnTo>
                  <a:pt x="439376" y="99447"/>
                </a:lnTo>
                <a:lnTo>
                  <a:pt x="400781" y="121598"/>
                </a:lnTo>
                <a:lnTo>
                  <a:pt x="363513" y="145711"/>
                </a:lnTo>
                <a:lnTo>
                  <a:pt x="327643" y="171716"/>
                </a:lnTo>
                <a:lnTo>
                  <a:pt x="293240" y="199541"/>
                </a:lnTo>
                <a:lnTo>
                  <a:pt x="260376" y="229116"/>
                </a:lnTo>
                <a:lnTo>
                  <a:pt x="229121" y="260371"/>
                </a:lnTo>
                <a:lnTo>
                  <a:pt x="199545" y="293235"/>
                </a:lnTo>
                <a:lnTo>
                  <a:pt x="171720" y="327637"/>
                </a:lnTo>
                <a:lnTo>
                  <a:pt x="145715" y="363508"/>
                </a:lnTo>
                <a:lnTo>
                  <a:pt x="121601" y="400775"/>
                </a:lnTo>
                <a:lnTo>
                  <a:pt x="99449" y="439370"/>
                </a:lnTo>
                <a:lnTo>
                  <a:pt x="79329" y="479221"/>
                </a:lnTo>
                <a:lnTo>
                  <a:pt x="61313" y="520258"/>
                </a:lnTo>
                <a:lnTo>
                  <a:pt x="45469" y="562411"/>
                </a:lnTo>
                <a:lnTo>
                  <a:pt x="31870" y="605608"/>
                </a:lnTo>
                <a:lnTo>
                  <a:pt x="20584" y="649779"/>
                </a:lnTo>
                <a:lnTo>
                  <a:pt x="11684" y="694854"/>
                </a:lnTo>
                <a:lnTo>
                  <a:pt x="5240" y="740762"/>
                </a:lnTo>
                <a:lnTo>
                  <a:pt x="1321" y="787433"/>
                </a:lnTo>
                <a:lnTo>
                  <a:pt x="0" y="834796"/>
                </a:lnTo>
                <a:lnTo>
                  <a:pt x="1321" y="882161"/>
                </a:lnTo>
                <a:lnTo>
                  <a:pt x="5240" y="928835"/>
                </a:lnTo>
                <a:lnTo>
                  <a:pt x="11684" y="974745"/>
                </a:lnTo>
                <a:lnTo>
                  <a:pt x="20584" y="1019822"/>
                </a:lnTo>
                <a:lnTo>
                  <a:pt x="31870" y="1063995"/>
                </a:lnTo>
                <a:lnTo>
                  <a:pt x="45469" y="1107194"/>
                </a:lnTo>
                <a:lnTo>
                  <a:pt x="61313" y="1149348"/>
                </a:lnTo>
                <a:lnTo>
                  <a:pt x="79329" y="1190386"/>
                </a:lnTo>
                <a:lnTo>
                  <a:pt x="99449" y="1230239"/>
                </a:lnTo>
                <a:lnTo>
                  <a:pt x="121601" y="1268835"/>
                </a:lnTo>
                <a:lnTo>
                  <a:pt x="145715" y="1306103"/>
                </a:lnTo>
                <a:lnTo>
                  <a:pt x="171720" y="1341975"/>
                </a:lnTo>
                <a:lnTo>
                  <a:pt x="199545" y="1376378"/>
                </a:lnTo>
                <a:lnTo>
                  <a:pt x="229121" y="1409243"/>
                </a:lnTo>
                <a:lnTo>
                  <a:pt x="260376" y="1440498"/>
                </a:lnTo>
                <a:lnTo>
                  <a:pt x="293240" y="1470074"/>
                </a:lnTo>
                <a:lnTo>
                  <a:pt x="327643" y="1497900"/>
                </a:lnTo>
                <a:lnTo>
                  <a:pt x="363513" y="1523904"/>
                </a:lnTo>
                <a:lnTo>
                  <a:pt x="400781" y="1548018"/>
                </a:lnTo>
                <a:lnTo>
                  <a:pt x="439376" y="1570170"/>
                </a:lnTo>
                <a:lnTo>
                  <a:pt x="479227" y="1590289"/>
                </a:lnTo>
                <a:lnTo>
                  <a:pt x="520264" y="1608306"/>
                </a:lnTo>
                <a:lnTo>
                  <a:pt x="562416" y="1624149"/>
                </a:lnTo>
                <a:lnTo>
                  <a:pt x="605612" y="1637748"/>
                </a:lnTo>
                <a:lnTo>
                  <a:pt x="649783" y="1649033"/>
                </a:lnTo>
                <a:lnTo>
                  <a:pt x="694857" y="1657933"/>
                </a:lnTo>
                <a:lnTo>
                  <a:pt x="740764" y="1664378"/>
                </a:lnTo>
                <a:lnTo>
                  <a:pt x="787434" y="1668296"/>
                </a:lnTo>
                <a:lnTo>
                  <a:pt x="834796" y="1669618"/>
                </a:lnTo>
                <a:lnTo>
                  <a:pt x="882161" y="1668296"/>
                </a:lnTo>
                <a:lnTo>
                  <a:pt x="928834" y="1664378"/>
                </a:lnTo>
                <a:lnTo>
                  <a:pt x="974744" y="1657933"/>
                </a:lnTo>
                <a:lnTo>
                  <a:pt x="1019821" y="1649033"/>
                </a:lnTo>
                <a:lnTo>
                  <a:pt x="1063994" y="1637748"/>
                </a:lnTo>
                <a:lnTo>
                  <a:pt x="1107192" y="1624149"/>
                </a:lnTo>
                <a:lnTo>
                  <a:pt x="1149346" y="1608306"/>
                </a:lnTo>
                <a:lnTo>
                  <a:pt x="1190384" y="1590289"/>
                </a:lnTo>
                <a:lnTo>
                  <a:pt x="1230236" y="1570170"/>
                </a:lnTo>
                <a:lnTo>
                  <a:pt x="1268831" y="1548018"/>
                </a:lnTo>
                <a:lnTo>
                  <a:pt x="1306099" y="1523904"/>
                </a:lnTo>
                <a:lnTo>
                  <a:pt x="1341970" y="1497900"/>
                </a:lnTo>
                <a:lnTo>
                  <a:pt x="1376373" y="1470074"/>
                </a:lnTo>
                <a:lnTo>
                  <a:pt x="1409237" y="1440498"/>
                </a:lnTo>
                <a:lnTo>
                  <a:pt x="1440492" y="1409243"/>
                </a:lnTo>
                <a:lnTo>
                  <a:pt x="1470067" y="1376378"/>
                </a:lnTo>
                <a:lnTo>
                  <a:pt x="1497892" y="1341975"/>
                </a:lnTo>
                <a:lnTo>
                  <a:pt x="1523896" y="1306103"/>
                </a:lnTo>
                <a:lnTo>
                  <a:pt x="1548009" y="1268835"/>
                </a:lnTo>
                <a:lnTo>
                  <a:pt x="1570160" y="1230239"/>
                </a:lnTo>
                <a:lnTo>
                  <a:pt x="1590279" y="1190386"/>
                </a:lnTo>
                <a:lnTo>
                  <a:pt x="1608295" y="1149348"/>
                </a:lnTo>
                <a:lnTo>
                  <a:pt x="1624138" y="1107194"/>
                </a:lnTo>
                <a:lnTo>
                  <a:pt x="1637737" y="1063995"/>
                </a:lnTo>
                <a:lnTo>
                  <a:pt x="1649021" y="1019822"/>
                </a:lnTo>
                <a:lnTo>
                  <a:pt x="1657921" y="974745"/>
                </a:lnTo>
                <a:lnTo>
                  <a:pt x="1664365" y="928835"/>
                </a:lnTo>
                <a:lnTo>
                  <a:pt x="1668283" y="882161"/>
                </a:lnTo>
                <a:lnTo>
                  <a:pt x="1669605" y="834796"/>
                </a:lnTo>
                <a:lnTo>
                  <a:pt x="1668283" y="787433"/>
                </a:lnTo>
                <a:lnTo>
                  <a:pt x="1664365" y="740762"/>
                </a:lnTo>
                <a:lnTo>
                  <a:pt x="1657921" y="694854"/>
                </a:lnTo>
                <a:lnTo>
                  <a:pt x="1649021" y="649779"/>
                </a:lnTo>
                <a:lnTo>
                  <a:pt x="1637737" y="605608"/>
                </a:lnTo>
                <a:lnTo>
                  <a:pt x="1624138" y="562411"/>
                </a:lnTo>
                <a:lnTo>
                  <a:pt x="1608295" y="520258"/>
                </a:lnTo>
                <a:lnTo>
                  <a:pt x="1590279" y="479221"/>
                </a:lnTo>
                <a:lnTo>
                  <a:pt x="1570160" y="439370"/>
                </a:lnTo>
                <a:lnTo>
                  <a:pt x="1548009" y="400775"/>
                </a:lnTo>
                <a:lnTo>
                  <a:pt x="1523896" y="363508"/>
                </a:lnTo>
                <a:lnTo>
                  <a:pt x="1497892" y="327637"/>
                </a:lnTo>
                <a:lnTo>
                  <a:pt x="1470067" y="293235"/>
                </a:lnTo>
                <a:lnTo>
                  <a:pt x="1440492" y="260371"/>
                </a:lnTo>
                <a:lnTo>
                  <a:pt x="1409237" y="229116"/>
                </a:lnTo>
                <a:lnTo>
                  <a:pt x="1376373" y="199541"/>
                </a:lnTo>
                <a:lnTo>
                  <a:pt x="1341970" y="171716"/>
                </a:lnTo>
                <a:lnTo>
                  <a:pt x="1306099" y="145711"/>
                </a:lnTo>
                <a:lnTo>
                  <a:pt x="1268831" y="121598"/>
                </a:lnTo>
                <a:lnTo>
                  <a:pt x="1230236" y="99447"/>
                </a:lnTo>
                <a:lnTo>
                  <a:pt x="1190384" y="79327"/>
                </a:lnTo>
                <a:lnTo>
                  <a:pt x="1149346" y="61311"/>
                </a:lnTo>
                <a:lnTo>
                  <a:pt x="1107192" y="45468"/>
                </a:lnTo>
                <a:lnTo>
                  <a:pt x="1063994" y="31869"/>
                </a:lnTo>
                <a:lnTo>
                  <a:pt x="1019821" y="20584"/>
                </a:lnTo>
                <a:lnTo>
                  <a:pt x="974744" y="11684"/>
                </a:lnTo>
                <a:lnTo>
                  <a:pt x="928834" y="5240"/>
                </a:lnTo>
                <a:lnTo>
                  <a:pt x="882161" y="1321"/>
                </a:lnTo>
                <a:lnTo>
                  <a:pt x="83479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53;p7"/>
          <p:cNvSpPr/>
          <p:nvPr/>
        </p:nvSpPr>
        <p:spPr>
          <a:xfrm>
            <a:off x="10192338" y="454831"/>
            <a:ext cx="1471295" cy="1471295"/>
          </a:xfrm>
          <a:custGeom>
            <a:avLst/>
            <a:gdLst/>
            <a:ahLst/>
            <a:cxnLst/>
            <a:rect l="l" t="t" r="r" b="b"/>
            <a:pathLst>
              <a:path w="1471295" h="1471295" extrusionOk="0">
                <a:moveTo>
                  <a:pt x="735393" y="0"/>
                </a:moveTo>
                <a:lnTo>
                  <a:pt x="687051" y="1564"/>
                </a:lnTo>
                <a:lnTo>
                  <a:pt x="639542" y="6193"/>
                </a:lnTo>
                <a:lnTo>
                  <a:pt x="592963" y="13789"/>
                </a:lnTo>
                <a:lnTo>
                  <a:pt x="547412" y="24256"/>
                </a:lnTo>
                <a:lnTo>
                  <a:pt x="502986" y="37497"/>
                </a:lnTo>
                <a:lnTo>
                  <a:pt x="459781" y="53414"/>
                </a:lnTo>
                <a:lnTo>
                  <a:pt x="417895" y="71910"/>
                </a:lnTo>
                <a:lnTo>
                  <a:pt x="377424" y="92889"/>
                </a:lnTo>
                <a:lnTo>
                  <a:pt x="338466" y="116254"/>
                </a:lnTo>
                <a:lnTo>
                  <a:pt x="301118" y="141908"/>
                </a:lnTo>
                <a:lnTo>
                  <a:pt x="265476" y="169753"/>
                </a:lnTo>
                <a:lnTo>
                  <a:pt x="231637" y="199693"/>
                </a:lnTo>
                <a:lnTo>
                  <a:pt x="199700" y="231631"/>
                </a:lnTo>
                <a:lnTo>
                  <a:pt x="169759" y="265470"/>
                </a:lnTo>
                <a:lnTo>
                  <a:pt x="141914" y="301112"/>
                </a:lnTo>
                <a:lnTo>
                  <a:pt x="116259" y="338462"/>
                </a:lnTo>
                <a:lnTo>
                  <a:pt x="92894" y="377421"/>
                </a:lnTo>
                <a:lnTo>
                  <a:pt x="71914" y="417894"/>
                </a:lnTo>
                <a:lnTo>
                  <a:pt x="53417" y="459782"/>
                </a:lnTo>
                <a:lnTo>
                  <a:pt x="37499" y="502989"/>
                </a:lnTo>
                <a:lnTo>
                  <a:pt x="24258" y="547419"/>
                </a:lnTo>
                <a:lnTo>
                  <a:pt x="13790" y="592974"/>
                </a:lnTo>
                <a:lnTo>
                  <a:pt x="6193" y="639556"/>
                </a:lnTo>
                <a:lnTo>
                  <a:pt x="1564" y="687070"/>
                </a:lnTo>
                <a:lnTo>
                  <a:pt x="0" y="735418"/>
                </a:lnTo>
                <a:lnTo>
                  <a:pt x="1564" y="783768"/>
                </a:lnTo>
                <a:lnTo>
                  <a:pt x="6193" y="831284"/>
                </a:lnTo>
                <a:lnTo>
                  <a:pt x="13790" y="877869"/>
                </a:lnTo>
                <a:lnTo>
                  <a:pt x="24258" y="923426"/>
                </a:lnTo>
                <a:lnTo>
                  <a:pt x="37499" y="967858"/>
                </a:lnTo>
                <a:lnTo>
                  <a:pt x="53417" y="1011067"/>
                </a:lnTo>
                <a:lnTo>
                  <a:pt x="71914" y="1052958"/>
                </a:lnTo>
                <a:lnTo>
                  <a:pt x="92894" y="1093434"/>
                </a:lnTo>
                <a:lnTo>
                  <a:pt x="116259" y="1132396"/>
                </a:lnTo>
                <a:lnTo>
                  <a:pt x="141914" y="1169748"/>
                </a:lnTo>
                <a:lnTo>
                  <a:pt x="169759" y="1205393"/>
                </a:lnTo>
                <a:lnTo>
                  <a:pt x="199700" y="1239235"/>
                </a:lnTo>
                <a:lnTo>
                  <a:pt x="231637" y="1271175"/>
                </a:lnTo>
                <a:lnTo>
                  <a:pt x="265476" y="1301118"/>
                </a:lnTo>
                <a:lnTo>
                  <a:pt x="301118" y="1328965"/>
                </a:lnTo>
                <a:lnTo>
                  <a:pt x="338466" y="1354621"/>
                </a:lnTo>
                <a:lnTo>
                  <a:pt x="377424" y="1377989"/>
                </a:lnTo>
                <a:lnTo>
                  <a:pt x="417895" y="1398970"/>
                </a:lnTo>
                <a:lnTo>
                  <a:pt x="459781" y="1417468"/>
                </a:lnTo>
                <a:lnTo>
                  <a:pt x="502986" y="1433387"/>
                </a:lnTo>
                <a:lnTo>
                  <a:pt x="547412" y="1446629"/>
                </a:lnTo>
                <a:lnTo>
                  <a:pt x="592963" y="1457097"/>
                </a:lnTo>
                <a:lnTo>
                  <a:pt x="639542" y="1464694"/>
                </a:lnTo>
                <a:lnTo>
                  <a:pt x="687051" y="1469323"/>
                </a:lnTo>
                <a:lnTo>
                  <a:pt x="735393" y="1470888"/>
                </a:lnTo>
                <a:lnTo>
                  <a:pt x="783746" y="1469323"/>
                </a:lnTo>
                <a:lnTo>
                  <a:pt x="831264" y="1464694"/>
                </a:lnTo>
                <a:lnTo>
                  <a:pt x="877851" y="1457097"/>
                </a:lnTo>
                <a:lnTo>
                  <a:pt x="923409" y="1446629"/>
                </a:lnTo>
                <a:lnTo>
                  <a:pt x="967842" y="1433387"/>
                </a:lnTo>
                <a:lnTo>
                  <a:pt x="1011053" y="1417468"/>
                </a:lnTo>
                <a:lnTo>
                  <a:pt x="1052944" y="1398970"/>
                </a:lnTo>
                <a:lnTo>
                  <a:pt x="1093419" y="1377989"/>
                </a:lnTo>
                <a:lnTo>
                  <a:pt x="1132381" y="1354621"/>
                </a:lnTo>
                <a:lnTo>
                  <a:pt x="1169733" y="1328965"/>
                </a:lnTo>
                <a:lnTo>
                  <a:pt x="1205378" y="1301118"/>
                </a:lnTo>
                <a:lnTo>
                  <a:pt x="1239219" y="1271175"/>
                </a:lnTo>
                <a:lnTo>
                  <a:pt x="1271159" y="1239235"/>
                </a:lnTo>
                <a:lnTo>
                  <a:pt x="1301101" y="1205393"/>
                </a:lnTo>
                <a:lnTo>
                  <a:pt x="1328947" y="1169748"/>
                </a:lnTo>
                <a:lnTo>
                  <a:pt x="1354602" y="1132396"/>
                </a:lnTo>
                <a:lnTo>
                  <a:pt x="1377968" y="1093434"/>
                </a:lnTo>
                <a:lnTo>
                  <a:pt x="1398949" y="1052958"/>
                </a:lnTo>
                <a:lnTo>
                  <a:pt x="1417446" y="1011067"/>
                </a:lnTo>
                <a:lnTo>
                  <a:pt x="1433364" y="967858"/>
                </a:lnTo>
                <a:lnTo>
                  <a:pt x="1446605" y="923426"/>
                </a:lnTo>
                <a:lnTo>
                  <a:pt x="1457072" y="877869"/>
                </a:lnTo>
                <a:lnTo>
                  <a:pt x="1464669" y="831284"/>
                </a:lnTo>
                <a:lnTo>
                  <a:pt x="1469298" y="783768"/>
                </a:lnTo>
                <a:lnTo>
                  <a:pt x="1470863" y="735418"/>
                </a:lnTo>
                <a:lnTo>
                  <a:pt x="1469298" y="687070"/>
                </a:lnTo>
                <a:lnTo>
                  <a:pt x="1464669" y="639556"/>
                </a:lnTo>
                <a:lnTo>
                  <a:pt x="1457072" y="592974"/>
                </a:lnTo>
                <a:lnTo>
                  <a:pt x="1446605" y="547419"/>
                </a:lnTo>
                <a:lnTo>
                  <a:pt x="1433364" y="502989"/>
                </a:lnTo>
                <a:lnTo>
                  <a:pt x="1417446" y="459782"/>
                </a:lnTo>
                <a:lnTo>
                  <a:pt x="1398949" y="417894"/>
                </a:lnTo>
                <a:lnTo>
                  <a:pt x="1377968" y="377421"/>
                </a:lnTo>
                <a:lnTo>
                  <a:pt x="1354602" y="338462"/>
                </a:lnTo>
                <a:lnTo>
                  <a:pt x="1328947" y="301112"/>
                </a:lnTo>
                <a:lnTo>
                  <a:pt x="1301101" y="265470"/>
                </a:lnTo>
                <a:lnTo>
                  <a:pt x="1271159" y="231631"/>
                </a:lnTo>
                <a:lnTo>
                  <a:pt x="1239219" y="199693"/>
                </a:lnTo>
                <a:lnTo>
                  <a:pt x="1205378" y="169753"/>
                </a:lnTo>
                <a:lnTo>
                  <a:pt x="1169733" y="141908"/>
                </a:lnTo>
                <a:lnTo>
                  <a:pt x="1132381" y="116254"/>
                </a:lnTo>
                <a:lnTo>
                  <a:pt x="1093419" y="92889"/>
                </a:lnTo>
                <a:lnTo>
                  <a:pt x="1052944" y="71910"/>
                </a:lnTo>
                <a:lnTo>
                  <a:pt x="1011053" y="53414"/>
                </a:lnTo>
                <a:lnTo>
                  <a:pt x="967842" y="37497"/>
                </a:lnTo>
                <a:lnTo>
                  <a:pt x="923409" y="24256"/>
                </a:lnTo>
                <a:lnTo>
                  <a:pt x="877851" y="13789"/>
                </a:lnTo>
                <a:lnTo>
                  <a:pt x="831264" y="6193"/>
                </a:lnTo>
                <a:lnTo>
                  <a:pt x="783746" y="1564"/>
                </a:lnTo>
                <a:lnTo>
                  <a:pt x="735393" y="0"/>
                </a:lnTo>
                <a:close/>
              </a:path>
            </a:pathLst>
          </a:custGeom>
          <a:solidFill>
            <a:srgbClr val="0053A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7"/>
          <p:cNvSpPr/>
          <p:nvPr/>
        </p:nvSpPr>
        <p:spPr>
          <a:xfrm>
            <a:off x="10641577" y="697718"/>
            <a:ext cx="669289" cy="985520"/>
          </a:xfrm>
          <a:custGeom>
            <a:avLst/>
            <a:gdLst/>
            <a:ahLst/>
            <a:cxnLst/>
            <a:rect l="l" t="t" r="r" b="b"/>
            <a:pathLst>
              <a:path w="669289" h="985520" extrusionOk="0">
                <a:moveTo>
                  <a:pt x="177672" y="98196"/>
                </a:moveTo>
                <a:lnTo>
                  <a:pt x="43345" y="98196"/>
                </a:lnTo>
                <a:lnTo>
                  <a:pt x="43325" y="925715"/>
                </a:lnTo>
                <a:lnTo>
                  <a:pt x="12890" y="984910"/>
                </a:lnTo>
                <a:lnTo>
                  <a:pt x="669137" y="984910"/>
                </a:lnTo>
                <a:lnTo>
                  <a:pt x="638746" y="925715"/>
                </a:lnTo>
                <a:lnTo>
                  <a:pt x="638746" y="924775"/>
                </a:lnTo>
                <a:lnTo>
                  <a:pt x="177672" y="924775"/>
                </a:lnTo>
                <a:lnTo>
                  <a:pt x="177672" y="98196"/>
                </a:lnTo>
                <a:close/>
              </a:path>
              <a:path w="669289" h="985520" extrusionOk="0">
                <a:moveTo>
                  <a:pt x="396481" y="601954"/>
                </a:moveTo>
                <a:lnTo>
                  <a:pt x="272567" y="601954"/>
                </a:lnTo>
                <a:lnTo>
                  <a:pt x="272567" y="924775"/>
                </a:lnTo>
                <a:lnTo>
                  <a:pt x="638746" y="924775"/>
                </a:lnTo>
                <a:lnTo>
                  <a:pt x="638746" y="924420"/>
                </a:lnTo>
                <a:lnTo>
                  <a:pt x="396481" y="924420"/>
                </a:lnTo>
                <a:lnTo>
                  <a:pt x="396481" y="601954"/>
                </a:lnTo>
                <a:close/>
              </a:path>
              <a:path w="669289" h="985520" extrusionOk="0">
                <a:moveTo>
                  <a:pt x="457428" y="479120"/>
                </a:moveTo>
                <a:lnTo>
                  <a:pt x="399046" y="500583"/>
                </a:lnTo>
                <a:lnTo>
                  <a:pt x="436414" y="531391"/>
                </a:lnTo>
                <a:lnTo>
                  <a:pt x="463667" y="567878"/>
                </a:lnTo>
                <a:lnTo>
                  <a:pt x="482398" y="608388"/>
                </a:lnTo>
                <a:lnTo>
                  <a:pt x="494196" y="651263"/>
                </a:lnTo>
                <a:lnTo>
                  <a:pt x="500653" y="694846"/>
                </a:lnTo>
                <a:lnTo>
                  <a:pt x="503361" y="737480"/>
                </a:lnTo>
                <a:lnTo>
                  <a:pt x="503910" y="777506"/>
                </a:lnTo>
                <a:lnTo>
                  <a:pt x="503910" y="924420"/>
                </a:lnTo>
                <a:lnTo>
                  <a:pt x="638746" y="924420"/>
                </a:lnTo>
                <a:lnTo>
                  <a:pt x="638746" y="795870"/>
                </a:lnTo>
                <a:lnTo>
                  <a:pt x="635911" y="739732"/>
                </a:lnTo>
                <a:lnTo>
                  <a:pt x="627406" y="687499"/>
                </a:lnTo>
                <a:lnTo>
                  <a:pt x="613235" y="639583"/>
                </a:lnTo>
                <a:lnTo>
                  <a:pt x="593397" y="596395"/>
                </a:lnTo>
                <a:lnTo>
                  <a:pt x="567896" y="558343"/>
                </a:lnTo>
                <a:lnTo>
                  <a:pt x="536733" y="525840"/>
                </a:lnTo>
                <a:lnTo>
                  <a:pt x="499910" y="499295"/>
                </a:lnTo>
                <a:lnTo>
                  <a:pt x="457428" y="479120"/>
                </a:lnTo>
                <a:close/>
              </a:path>
              <a:path w="669289" h="985520" extrusionOk="0">
                <a:moveTo>
                  <a:pt x="226174" y="410679"/>
                </a:moveTo>
                <a:lnTo>
                  <a:pt x="226174" y="460082"/>
                </a:lnTo>
                <a:lnTo>
                  <a:pt x="247845" y="461868"/>
                </a:lnTo>
                <a:lnTo>
                  <a:pt x="277606" y="462759"/>
                </a:lnTo>
                <a:lnTo>
                  <a:pt x="314810" y="461740"/>
                </a:lnTo>
                <a:lnTo>
                  <a:pt x="358813" y="457796"/>
                </a:lnTo>
                <a:lnTo>
                  <a:pt x="419811" y="443581"/>
                </a:lnTo>
                <a:lnTo>
                  <a:pt x="466237" y="420612"/>
                </a:lnTo>
                <a:lnTo>
                  <a:pt x="475343" y="413435"/>
                </a:lnTo>
                <a:lnTo>
                  <a:pt x="272453" y="413435"/>
                </a:lnTo>
                <a:lnTo>
                  <a:pt x="257942" y="413198"/>
                </a:lnTo>
                <a:lnTo>
                  <a:pt x="245437" y="412572"/>
                </a:lnTo>
                <a:lnTo>
                  <a:pt x="234869" y="411689"/>
                </a:lnTo>
                <a:lnTo>
                  <a:pt x="226174" y="410679"/>
                </a:lnTo>
                <a:close/>
              </a:path>
              <a:path w="669289" h="985520" extrusionOk="0">
                <a:moveTo>
                  <a:pt x="253923" y="0"/>
                </a:moveTo>
                <a:lnTo>
                  <a:pt x="0" y="0"/>
                </a:lnTo>
                <a:lnTo>
                  <a:pt x="29032" y="56768"/>
                </a:lnTo>
                <a:lnTo>
                  <a:pt x="275120" y="56845"/>
                </a:lnTo>
                <a:lnTo>
                  <a:pt x="305468" y="58869"/>
                </a:lnTo>
                <a:lnTo>
                  <a:pt x="374252" y="84191"/>
                </a:lnTo>
                <a:lnTo>
                  <a:pt x="406107" y="113576"/>
                </a:lnTo>
                <a:lnTo>
                  <a:pt x="430757" y="151736"/>
                </a:lnTo>
                <a:lnTo>
                  <a:pt x="443395" y="196087"/>
                </a:lnTo>
                <a:lnTo>
                  <a:pt x="272567" y="196087"/>
                </a:lnTo>
                <a:lnTo>
                  <a:pt x="272567" y="244665"/>
                </a:lnTo>
                <a:lnTo>
                  <a:pt x="444944" y="244665"/>
                </a:lnTo>
                <a:lnTo>
                  <a:pt x="442666" y="268841"/>
                </a:lnTo>
                <a:lnTo>
                  <a:pt x="425247" y="320817"/>
                </a:lnTo>
                <a:lnTo>
                  <a:pt x="382961" y="372753"/>
                </a:lnTo>
                <a:lnTo>
                  <a:pt x="316032" y="408014"/>
                </a:lnTo>
                <a:lnTo>
                  <a:pt x="272453" y="413435"/>
                </a:lnTo>
                <a:lnTo>
                  <a:pt x="475343" y="413435"/>
                </a:lnTo>
                <a:lnTo>
                  <a:pt x="524865" y="367398"/>
                </a:lnTo>
                <a:lnTo>
                  <a:pt x="548265" y="334409"/>
                </a:lnTo>
                <a:lnTo>
                  <a:pt x="564207" y="299023"/>
                </a:lnTo>
                <a:lnTo>
                  <a:pt x="576211" y="225590"/>
                </a:lnTo>
                <a:lnTo>
                  <a:pt x="573437" y="189864"/>
                </a:lnTo>
                <a:lnTo>
                  <a:pt x="562170" y="145421"/>
                </a:lnTo>
                <a:lnTo>
                  <a:pt x="537985" y="98196"/>
                </a:lnTo>
                <a:lnTo>
                  <a:pt x="496493" y="54165"/>
                </a:lnTo>
                <a:lnTo>
                  <a:pt x="461073" y="30326"/>
                </a:lnTo>
                <a:lnTo>
                  <a:pt x="421747" y="13442"/>
                </a:lnTo>
                <a:lnTo>
                  <a:pt x="372564" y="3398"/>
                </a:lnTo>
                <a:lnTo>
                  <a:pt x="307568" y="76"/>
                </a:lnTo>
                <a:lnTo>
                  <a:pt x="256997" y="76"/>
                </a:lnTo>
                <a:lnTo>
                  <a:pt x="2539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7"/>
          <p:cNvSpPr/>
          <p:nvPr/>
        </p:nvSpPr>
        <p:spPr>
          <a:xfrm>
            <a:off x="12445994" y="187950"/>
            <a:ext cx="2667007" cy="172759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139669955"/>
              </p:ext>
            </p:extLst>
          </p:nvPr>
        </p:nvGraphicFramePr>
        <p:xfrm>
          <a:off x="2709333" y="4278703"/>
          <a:ext cx="10837333" cy="6987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9185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/>
        </p:nvSpPr>
        <p:spPr>
          <a:xfrm>
            <a:off x="698500" y="172675"/>
            <a:ext cx="4889400" cy="4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878787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8787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национальный исследовательский университет</a:t>
            </a:r>
            <a:endParaRPr sz="14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;p7"/>
          <p:cNvSpPr txBox="1"/>
          <p:nvPr/>
        </p:nvSpPr>
        <p:spPr>
          <a:xfrm>
            <a:off x="728295" y="745799"/>
            <a:ext cx="2414905" cy="23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878787"/>
                </a:solidFill>
                <a:latin typeface="Verdana"/>
                <a:ea typeface="Verdana"/>
                <a:cs typeface="Verdana"/>
                <a:sym typeface="Verdana"/>
              </a:rPr>
              <a:t>ИНСТИТУТ ОБРАЗОВАНИЯ</a:t>
            </a:r>
            <a:endParaRPr sz="1400" b="0" i="0" u="none" strike="noStrike" cap="none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" name="Google Shape;45;p7"/>
          <p:cNvSpPr txBox="1"/>
          <p:nvPr/>
        </p:nvSpPr>
        <p:spPr>
          <a:xfrm>
            <a:off x="15448597" y="187950"/>
            <a:ext cx="807300" cy="46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 dirty="0" smtClean="0">
                <a:solidFill>
                  <a:srgbClr val="878787"/>
                </a:solidFill>
                <a:latin typeface="Verdana"/>
                <a:ea typeface="Verdana"/>
                <a:cs typeface="Verdana"/>
                <a:sym typeface="Verdana"/>
              </a:rPr>
              <a:t>2019 г.</a:t>
            </a:r>
            <a:endParaRPr sz="1400" b="0" i="0" u="none" strike="noStrike" cap="none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" name="Google Shape;46;p7"/>
          <p:cNvSpPr/>
          <p:nvPr/>
        </p:nvSpPr>
        <p:spPr>
          <a:xfrm>
            <a:off x="254006" y="254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 extrusionOk="0">
                <a:moveTo>
                  <a:pt x="190487" y="0"/>
                </a:moveTo>
                <a:lnTo>
                  <a:pt x="146817" y="5032"/>
                </a:lnTo>
                <a:lnTo>
                  <a:pt x="106725" y="19365"/>
                </a:lnTo>
                <a:lnTo>
                  <a:pt x="71356" y="41855"/>
                </a:lnTo>
                <a:lnTo>
                  <a:pt x="41854" y="71358"/>
                </a:lnTo>
                <a:lnTo>
                  <a:pt x="19365" y="106729"/>
                </a:lnTo>
                <a:lnTo>
                  <a:pt x="5032" y="146825"/>
                </a:lnTo>
                <a:lnTo>
                  <a:pt x="0" y="190500"/>
                </a:lnTo>
                <a:lnTo>
                  <a:pt x="5032" y="234170"/>
                </a:lnTo>
                <a:lnTo>
                  <a:pt x="19365" y="274264"/>
                </a:lnTo>
                <a:lnTo>
                  <a:pt x="41854" y="309635"/>
                </a:lnTo>
                <a:lnTo>
                  <a:pt x="71356" y="339140"/>
                </a:lnTo>
                <a:lnTo>
                  <a:pt x="106725" y="361632"/>
                </a:lnTo>
                <a:lnTo>
                  <a:pt x="146817" y="375967"/>
                </a:lnTo>
                <a:lnTo>
                  <a:pt x="190487" y="381000"/>
                </a:lnTo>
                <a:lnTo>
                  <a:pt x="234162" y="375967"/>
                </a:lnTo>
                <a:lnTo>
                  <a:pt x="274259" y="361632"/>
                </a:lnTo>
                <a:lnTo>
                  <a:pt x="309633" y="339140"/>
                </a:lnTo>
                <a:lnTo>
                  <a:pt x="339139" y="309635"/>
                </a:lnTo>
                <a:lnTo>
                  <a:pt x="361632" y="274264"/>
                </a:lnTo>
                <a:lnTo>
                  <a:pt x="375967" y="234170"/>
                </a:lnTo>
                <a:lnTo>
                  <a:pt x="381000" y="190500"/>
                </a:lnTo>
                <a:lnTo>
                  <a:pt x="375967" y="146825"/>
                </a:lnTo>
                <a:lnTo>
                  <a:pt x="361632" y="106729"/>
                </a:lnTo>
                <a:lnTo>
                  <a:pt x="339139" y="71358"/>
                </a:lnTo>
                <a:lnTo>
                  <a:pt x="309633" y="41855"/>
                </a:lnTo>
                <a:lnTo>
                  <a:pt x="274259" y="19365"/>
                </a:lnTo>
                <a:lnTo>
                  <a:pt x="234162" y="5032"/>
                </a:lnTo>
                <a:lnTo>
                  <a:pt x="190487" y="0"/>
                </a:ln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7"/>
          <p:cNvSpPr/>
          <p:nvPr/>
        </p:nvSpPr>
        <p:spPr>
          <a:xfrm>
            <a:off x="261245" y="261247"/>
            <a:ext cx="367030" cy="367030"/>
          </a:xfrm>
          <a:custGeom>
            <a:avLst/>
            <a:gdLst/>
            <a:ahLst/>
            <a:cxnLst/>
            <a:rect l="l" t="t" r="r" b="b"/>
            <a:pathLst>
              <a:path w="367030" h="367030" extrusionOk="0">
                <a:moveTo>
                  <a:pt x="183248" y="0"/>
                </a:moveTo>
                <a:lnTo>
                  <a:pt x="134542" y="6547"/>
                </a:lnTo>
                <a:lnTo>
                  <a:pt x="90770" y="25024"/>
                </a:lnTo>
                <a:lnTo>
                  <a:pt x="53681" y="53681"/>
                </a:lnTo>
                <a:lnTo>
                  <a:pt x="25024" y="90770"/>
                </a:lnTo>
                <a:lnTo>
                  <a:pt x="6547" y="134542"/>
                </a:lnTo>
                <a:lnTo>
                  <a:pt x="0" y="183248"/>
                </a:lnTo>
                <a:lnTo>
                  <a:pt x="6547" y="231958"/>
                </a:lnTo>
                <a:lnTo>
                  <a:pt x="25024" y="275732"/>
                </a:lnTo>
                <a:lnTo>
                  <a:pt x="53681" y="312820"/>
                </a:lnTo>
                <a:lnTo>
                  <a:pt x="90770" y="341475"/>
                </a:lnTo>
                <a:lnTo>
                  <a:pt x="134542" y="359949"/>
                </a:lnTo>
                <a:lnTo>
                  <a:pt x="183248" y="366496"/>
                </a:lnTo>
                <a:lnTo>
                  <a:pt x="231958" y="359949"/>
                </a:lnTo>
                <a:lnTo>
                  <a:pt x="275732" y="341475"/>
                </a:lnTo>
                <a:lnTo>
                  <a:pt x="312820" y="312820"/>
                </a:lnTo>
                <a:lnTo>
                  <a:pt x="341475" y="275732"/>
                </a:lnTo>
                <a:lnTo>
                  <a:pt x="359949" y="231958"/>
                </a:lnTo>
                <a:lnTo>
                  <a:pt x="366496" y="183248"/>
                </a:lnTo>
                <a:lnTo>
                  <a:pt x="359949" y="134542"/>
                </a:lnTo>
                <a:lnTo>
                  <a:pt x="341475" y="90770"/>
                </a:lnTo>
                <a:lnTo>
                  <a:pt x="312820" y="53681"/>
                </a:lnTo>
                <a:lnTo>
                  <a:pt x="275732" y="25024"/>
                </a:lnTo>
                <a:lnTo>
                  <a:pt x="231958" y="6547"/>
                </a:lnTo>
                <a:lnTo>
                  <a:pt x="18324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7"/>
          <p:cNvSpPr/>
          <p:nvPr/>
        </p:nvSpPr>
        <p:spPr>
          <a:xfrm>
            <a:off x="283063" y="283061"/>
            <a:ext cx="323215" cy="323215"/>
          </a:xfrm>
          <a:custGeom>
            <a:avLst/>
            <a:gdLst/>
            <a:ahLst/>
            <a:cxnLst/>
            <a:rect l="l" t="t" r="r" b="b"/>
            <a:pathLst>
              <a:path w="323215" h="323215" extrusionOk="0">
                <a:moveTo>
                  <a:pt x="161429" y="0"/>
                </a:moveTo>
                <a:lnTo>
                  <a:pt x="118524" y="5767"/>
                </a:lnTo>
                <a:lnTo>
                  <a:pt x="79964" y="22042"/>
                </a:lnTo>
                <a:lnTo>
                  <a:pt x="47291" y="47286"/>
                </a:lnTo>
                <a:lnTo>
                  <a:pt x="22045" y="79959"/>
                </a:lnTo>
                <a:lnTo>
                  <a:pt x="5768" y="118520"/>
                </a:lnTo>
                <a:lnTo>
                  <a:pt x="0" y="161429"/>
                </a:lnTo>
                <a:lnTo>
                  <a:pt x="5768" y="204344"/>
                </a:lnTo>
                <a:lnTo>
                  <a:pt x="22045" y="242909"/>
                </a:lnTo>
                <a:lnTo>
                  <a:pt x="47291" y="275583"/>
                </a:lnTo>
                <a:lnTo>
                  <a:pt x="79964" y="300828"/>
                </a:lnTo>
                <a:lnTo>
                  <a:pt x="118524" y="317104"/>
                </a:lnTo>
                <a:lnTo>
                  <a:pt x="161429" y="322872"/>
                </a:lnTo>
                <a:lnTo>
                  <a:pt x="204344" y="317104"/>
                </a:lnTo>
                <a:lnTo>
                  <a:pt x="242909" y="300828"/>
                </a:lnTo>
                <a:lnTo>
                  <a:pt x="275583" y="275583"/>
                </a:lnTo>
                <a:lnTo>
                  <a:pt x="300828" y="242909"/>
                </a:lnTo>
                <a:lnTo>
                  <a:pt x="317104" y="204344"/>
                </a:lnTo>
                <a:lnTo>
                  <a:pt x="322872" y="161429"/>
                </a:lnTo>
                <a:lnTo>
                  <a:pt x="317104" y="118520"/>
                </a:lnTo>
                <a:lnTo>
                  <a:pt x="300828" y="79959"/>
                </a:lnTo>
                <a:lnTo>
                  <a:pt x="275583" y="47286"/>
                </a:lnTo>
                <a:lnTo>
                  <a:pt x="242909" y="22042"/>
                </a:lnTo>
                <a:lnTo>
                  <a:pt x="204344" y="5767"/>
                </a:lnTo>
                <a:lnTo>
                  <a:pt x="161429" y="0"/>
                </a:ln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7"/>
          <p:cNvSpPr/>
          <p:nvPr/>
        </p:nvSpPr>
        <p:spPr>
          <a:xfrm>
            <a:off x="377164" y="334446"/>
            <a:ext cx="146875" cy="2161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" name="Google Shape;50;p7"/>
          <p:cNvSpPr txBox="1"/>
          <p:nvPr/>
        </p:nvSpPr>
        <p:spPr>
          <a:xfrm>
            <a:off x="728295" y="2380911"/>
            <a:ext cx="15047468" cy="1786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575" rIns="0" bIns="0" anchor="t" anchorCtr="0">
            <a:noAutofit/>
          </a:bodyPr>
          <a:lstStyle/>
          <a:p>
            <a:pPr algn="ctr"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4800" kern="1200" dirty="0">
                <a:solidFill>
                  <a:srgbClr val="0070C0"/>
                </a:solidFill>
                <a:latin typeface="+mn-lt"/>
              </a:rPr>
              <a:t>У</a:t>
            </a:r>
            <a:r>
              <a:rPr lang="ru-RU" sz="4800" kern="1200" dirty="0" smtClean="0">
                <a:solidFill>
                  <a:srgbClr val="0070C0"/>
                </a:solidFill>
                <a:latin typeface="+mn-lt"/>
              </a:rPr>
              <a:t>частие </a:t>
            </a:r>
            <a:r>
              <a:rPr lang="ru-RU" sz="4800" kern="1200" dirty="0">
                <a:solidFill>
                  <a:srgbClr val="0070C0"/>
                </a:solidFill>
                <a:latin typeface="+mn-lt"/>
              </a:rPr>
              <a:t>в общих мероприятиях улуса </a:t>
            </a:r>
            <a:endParaRPr lang="ru-RU" sz="4800" kern="1200" dirty="0" smtClean="0">
              <a:solidFill>
                <a:srgbClr val="0070C0"/>
              </a:solidFill>
              <a:latin typeface="+mn-lt"/>
            </a:endParaRPr>
          </a:p>
          <a:p>
            <a:pPr algn="ctr"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4800" kern="1200" dirty="0" smtClean="0">
                <a:solidFill>
                  <a:srgbClr val="0070C0"/>
                </a:solidFill>
                <a:latin typeface="+mn-lt"/>
              </a:rPr>
              <a:t>в </a:t>
            </a:r>
            <a:r>
              <a:rPr lang="ru-RU" sz="4800" kern="1200" dirty="0">
                <a:solidFill>
                  <a:srgbClr val="0070C0"/>
                </a:solidFill>
                <a:latin typeface="+mn-lt"/>
              </a:rPr>
              <a:t>сфере </a:t>
            </a:r>
            <a:r>
              <a:rPr lang="ru-RU" sz="4800" kern="1200" dirty="0" smtClean="0">
                <a:solidFill>
                  <a:srgbClr val="0070C0"/>
                </a:solidFill>
                <a:latin typeface="+mn-lt"/>
              </a:rPr>
              <a:t>образования (минимум)</a:t>
            </a:r>
            <a:endParaRPr lang="ru-RU" sz="4800" kern="1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10059940" y="301426"/>
            <a:ext cx="1736089" cy="1736089"/>
          </a:xfrm>
          <a:custGeom>
            <a:avLst/>
            <a:gdLst/>
            <a:ahLst/>
            <a:cxnLst/>
            <a:rect l="l" t="t" r="r" b="b"/>
            <a:pathLst>
              <a:path w="1736089" h="1736090" extrusionOk="0">
                <a:moveTo>
                  <a:pt x="867816" y="0"/>
                </a:moveTo>
                <a:lnTo>
                  <a:pt x="820213" y="1284"/>
                </a:lnTo>
                <a:lnTo>
                  <a:pt x="773279" y="5092"/>
                </a:lnTo>
                <a:lnTo>
                  <a:pt x="727082" y="11359"/>
                </a:lnTo>
                <a:lnTo>
                  <a:pt x="681686" y="20018"/>
                </a:lnTo>
                <a:lnTo>
                  <a:pt x="637159" y="31003"/>
                </a:lnTo>
                <a:lnTo>
                  <a:pt x="593566" y="44247"/>
                </a:lnTo>
                <a:lnTo>
                  <a:pt x="550974" y="59685"/>
                </a:lnTo>
                <a:lnTo>
                  <a:pt x="509450" y="77249"/>
                </a:lnTo>
                <a:lnTo>
                  <a:pt x="469059" y="96875"/>
                </a:lnTo>
                <a:lnTo>
                  <a:pt x="429867" y="118495"/>
                </a:lnTo>
                <a:lnTo>
                  <a:pt x="391942" y="142044"/>
                </a:lnTo>
                <a:lnTo>
                  <a:pt x="355348" y="167455"/>
                </a:lnTo>
                <a:lnTo>
                  <a:pt x="320153" y="194662"/>
                </a:lnTo>
                <a:lnTo>
                  <a:pt x="286423" y="223599"/>
                </a:lnTo>
                <a:lnTo>
                  <a:pt x="254223" y="254200"/>
                </a:lnTo>
                <a:lnTo>
                  <a:pt x="223621" y="286397"/>
                </a:lnTo>
                <a:lnTo>
                  <a:pt x="194682" y="320127"/>
                </a:lnTo>
                <a:lnTo>
                  <a:pt x="167473" y="355321"/>
                </a:lnTo>
                <a:lnTo>
                  <a:pt x="142060" y="391914"/>
                </a:lnTo>
                <a:lnTo>
                  <a:pt x="118509" y="429839"/>
                </a:lnTo>
                <a:lnTo>
                  <a:pt x="96887" y="469031"/>
                </a:lnTo>
                <a:lnTo>
                  <a:pt x="77259" y="509423"/>
                </a:lnTo>
                <a:lnTo>
                  <a:pt x="59693" y="550948"/>
                </a:lnTo>
                <a:lnTo>
                  <a:pt x="44253" y="593542"/>
                </a:lnTo>
                <a:lnTo>
                  <a:pt x="31007" y="637137"/>
                </a:lnTo>
                <a:lnTo>
                  <a:pt x="20021" y="681667"/>
                </a:lnTo>
                <a:lnTo>
                  <a:pt x="11361" y="727066"/>
                </a:lnTo>
                <a:lnTo>
                  <a:pt x="5093" y="773268"/>
                </a:lnTo>
                <a:lnTo>
                  <a:pt x="1284" y="820207"/>
                </a:lnTo>
                <a:lnTo>
                  <a:pt x="0" y="867816"/>
                </a:lnTo>
                <a:lnTo>
                  <a:pt x="1284" y="915424"/>
                </a:lnTo>
                <a:lnTo>
                  <a:pt x="5093" y="962362"/>
                </a:lnTo>
                <a:lnTo>
                  <a:pt x="11361" y="1008564"/>
                </a:lnTo>
                <a:lnTo>
                  <a:pt x="20021" y="1053963"/>
                </a:lnTo>
                <a:lnTo>
                  <a:pt x="31007" y="1098493"/>
                </a:lnTo>
                <a:lnTo>
                  <a:pt x="44253" y="1142089"/>
                </a:lnTo>
                <a:lnTo>
                  <a:pt x="59693" y="1184683"/>
                </a:lnTo>
                <a:lnTo>
                  <a:pt x="77259" y="1226210"/>
                </a:lnTo>
                <a:lnTo>
                  <a:pt x="96887" y="1266604"/>
                </a:lnTo>
                <a:lnTo>
                  <a:pt x="118509" y="1305797"/>
                </a:lnTo>
                <a:lnTo>
                  <a:pt x="142060" y="1343724"/>
                </a:lnTo>
                <a:lnTo>
                  <a:pt x="167473" y="1380319"/>
                </a:lnTo>
                <a:lnTo>
                  <a:pt x="194682" y="1415515"/>
                </a:lnTo>
                <a:lnTo>
                  <a:pt x="223621" y="1449246"/>
                </a:lnTo>
                <a:lnTo>
                  <a:pt x="254223" y="1481447"/>
                </a:lnTo>
                <a:lnTo>
                  <a:pt x="286423" y="1512049"/>
                </a:lnTo>
                <a:lnTo>
                  <a:pt x="320153" y="1540989"/>
                </a:lnTo>
                <a:lnTo>
                  <a:pt x="355348" y="1568198"/>
                </a:lnTo>
                <a:lnTo>
                  <a:pt x="391942" y="1593611"/>
                </a:lnTo>
                <a:lnTo>
                  <a:pt x="429867" y="1617162"/>
                </a:lnTo>
                <a:lnTo>
                  <a:pt x="469059" y="1638784"/>
                </a:lnTo>
                <a:lnTo>
                  <a:pt x="509450" y="1658412"/>
                </a:lnTo>
                <a:lnTo>
                  <a:pt x="550974" y="1675978"/>
                </a:lnTo>
                <a:lnTo>
                  <a:pt x="593566" y="1691418"/>
                </a:lnTo>
                <a:lnTo>
                  <a:pt x="637159" y="1704663"/>
                </a:lnTo>
                <a:lnTo>
                  <a:pt x="681686" y="1715649"/>
                </a:lnTo>
                <a:lnTo>
                  <a:pt x="727082" y="1724309"/>
                </a:lnTo>
                <a:lnTo>
                  <a:pt x="773279" y="1730577"/>
                </a:lnTo>
                <a:lnTo>
                  <a:pt x="820213" y="1734386"/>
                </a:lnTo>
                <a:lnTo>
                  <a:pt x="867816" y="1735670"/>
                </a:lnTo>
                <a:lnTo>
                  <a:pt x="915425" y="1734386"/>
                </a:lnTo>
                <a:lnTo>
                  <a:pt x="962364" y="1730577"/>
                </a:lnTo>
                <a:lnTo>
                  <a:pt x="1008567" y="1724309"/>
                </a:lnTo>
                <a:lnTo>
                  <a:pt x="1053967" y="1715649"/>
                </a:lnTo>
                <a:lnTo>
                  <a:pt x="1098499" y="1704663"/>
                </a:lnTo>
                <a:lnTo>
                  <a:pt x="1142095" y="1691418"/>
                </a:lnTo>
                <a:lnTo>
                  <a:pt x="1184690" y="1675978"/>
                </a:lnTo>
                <a:lnTo>
                  <a:pt x="1226218" y="1658412"/>
                </a:lnTo>
                <a:lnTo>
                  <a:pt x="1266612" y="1638784"/>
                </a:lnTo>
                <a:lnTo>
                  <a:pt x="1305806" y="1617162"/>
                </a:lnTo>
                <a:lnTo>
                  <a:pt x="1343734" y="1593611"/>
                </a:lnTo>
                <a:lnTo>
                  <a:pt x="1380329" y="1568198"/>
                </a:lnTo>
                <a:lnTo>
                  <a:pt x="1415526" y="1540989"/>
                </a:lnTo>
                <a:lnTo>
                  <a:pt x="1449257" y="1512049"/>
                </a:lnTo>
                <a:lnTo>
                  <a:pt x="1481458" y="1481447"/>
                </a:lnTo>
                <a:lnTo>
                  <a:pt x="1512061" y="1449246"/>
                </a:lnTo>
                <a:lnTo>
                  <a:pt x="1541000" y="1415515"/>
                </a:lnTo>
                <a:lnTo>
                  <a:pt x="1568210" y="1380319"/>
                </a:lnTo>
                <a:lnTo>
                  <a:pt x="1593623" y="1343724"/>
                </a:lnTo>
                <a:lnTo>
                  <a:pt x="1617174" y="1305797"/>
                </a:lnTo>
                <a:lnTo>
                  <a:pt x="1638797" y="1266604"/>
                </a:lnTo>
                <a:lnTo>
                  <a:pt x="1658424" y="1226210"/>
                </a:lnTo>
                <a:lnTo>
                  <a:pt x="1675991" y="1184683"/>
                </a:lnTo>
                <a:lnTo>
                  <a:pt x="1691430" y="1142089"/>
                </a:lnTo>
                <a:lnTo>
                  <a:pt x="1704676" y="1098493"/>
                </a:lnTo>
                <a:lnTo>
                  <a:pt x="1715662" y="1053963"/>
                </a:lnTo>
                <a:lnTo>
                  <a:pt x="1724322" y="1008564"/>
                </a:lnTo>
                <a:lnTo>
                  <a:pt x="1730589" y="962362"/>
                </a:lnTo>
                <a:lnTo>
                  <a:pt x="1734399" y="915424"/>
                </a:lnTo>
                <a:lnTo>
                  <a:pt x="1735683" y="867816"/>
                </a:lnTo>
                <a:lnTo>
                  <a:pt x="1734399" y="820207"/>
                </a:lnTo>
                <a:lnTo>
                  <a:pt x="1730589" y="773268"/>
                </a:lnTo>
                <a:lnTo>
                  <a:pt x="1724322" y="727066"/>
                </a:lnTo>
                <a:lnTo>
                  <a:pt x="1715662" y="681667"/>
                </a:lnTo>
                <a:lnTo>
                  <a:pt x="1704676" y="637137"/>
                </a:lnTo>
                <a:lnTo>
                  <a:pt x="1691430" y="593542"/>
                </a:lnTo>
                <a:lnTo>
                  <a:pt x="1675991" y="550948"/>
                </a:lnTo>
                <a:lnTo>
                  <a:pt x="1658424" y="509423"/>
                </a:lnTo>
                <a:lnTo>
                  <a:pt x="1638797" y="469031"/>
                </a:lnTo>
                <a:lnTo>
                  <a:pt x="1617174" y="429839"/>
                </a:lnTo>
                <a:lnTo>
                  <a:pt x="1593623" y="391914"/>
                </a:lnTo>
                <a:lnTo>
                  <a:pt x="1568210" y="355321"/>
                </a:lnTo>
                <a:lnTo>
                  <a:pt x="1541000" y="320127"/>
                </a:lnTo>
                <a:lnTo>
                  <a:pt x="1512061" y="286397"/>
                </a:lnTo>
                <a:lnTo>
                  <a:pt x="1481458" y="254200"/>
                </a:lnTo>
                <a:lnTo>
                  <a:pt x="1449257" y="223599"/>
                </a:lnTo>
                <a:lnTo>
                  <a:pt x="1415526" y="194662"/>
                </a:lnTo>
                <a:lnTo>
                  <a:pt x="1380329" y="167455"/>
                </a:lnTo>
                <a:lnTo>
                  <a:pt x="1343734" y="142044"/>
                </a:lnTo>
                <a:lnTo>
                  <a:pt x="1305806" y="118495"/>
                </a:lnTo>
                <a:lnTo>
                  <a:pt x="1266612" y="96875"/>
                </a:lnTo>
                <a:lnTo>
                  <a:pt x="1226218" y="77249"/>
                </a:lnTo>
                <a:lnTo>
                  <a:pt x="1184690" y="59685"/>
                </a:lnTo>
                <a:lnTo>
                  <a:pt x="1142095" y="44247"/>
                </a:lnTo>
                <a:lnTo>
                  <a:pt x="1098499" y="31003"/>
                </a:lnTo>
                <a:lnTo>
                  <a:pt x="1053967" y="20018"/>
                </a:lnTo>
                <a:lnTo>
                  <a:pt x="1008567" y="11359"/>
                </a:lnTo>
                <a:lnTo>
                  <a:pt x="962364" y="5092"/>
                </a:lnTo>
                <a:lnTo>
                  <a:pt x="915425" y="1284"/>
                </a:lnTo>
                <a:lnTo>
                  <a:pt x="867816" y="0"/>
                </a:lnTo>
                <a:close/>
              </a:path>
            </a:pathLst>
          </a:custGeom>
          <a:solidFill>
            <a:srgbClr val="0053A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" name="Google Shape;52;p7"/>
          <p:cNvSpPr/>
          <p:nvPr/>
        </p:nvSpPr>
        <p:spPr>
          <a:xfrm>
            <a:off x="10092960" y="334446"/>
            <a:ext cx="1670050" cy="1670050"/>
          </a:xfrm>
          <a:custGeom>
            <a:avLst/>
            <a:gdLst/>
            <a:ahLst/>
            <a:cxnLst/>
            <a:rect l="l" t="t" r="r" b="b"/>
            <a:pathLst>
              <a:path w="1670050" h="1670050" extrusionOk="0">
                <a:moveTo>
                  <a:pt x="834796" y="0"/>
                </a:moveTo>
                <a:lnTo>
                  <a:pt x="787434" y="1321"/>
                </a:lnTo>
                <a:lnTo>
                  <a:pt x="740764" y="5240"/>
                </a:lnTo>
                <a:lnTo>
                  <a:pt x="694857" y="11684"/>
                </a:lnTo>
                <a:lnTo>
                  <a:pt x="649783" y="20584"/>
                </a:lnTo>
                <a:lnTo>
                  <a:pt x="605612" y="31869"/>
                </a:lnTo>
                <a:lnTo>
                  <a:pt x="562416" y="45468"/>
                </a:lnTo>
                <a:lnTo>
                  <a:pt x="520264" y="61311"/>
                </a:lnTo>
                <a:lnTo>
                  <a:pt x="479227" y="79327"/>
                </a:lnTo>
                <a:lnTo>
                  <a:pt x="439376" y="99447"/>
                </a:lnTo>
                <a:lnTo>
                  <a:pt x="400781" y="121598"/>
                </a:lnTo>
                <a:lnTo>
                  <a:pt x="363513" y="145711"/>
                </a:lnTo>
                <a:lnTo>
                  <a:pt x="327643" y="171716"/>
                </a:lnTo>
                <a:lnTo>
                  <a:pt x="293240" y="199541"/>
                </a:lnTo>
                <a:lnTo>
                  <a:pt x="260376" y="229116"/>
                </a:lnTo>
                <a:lnTo>
                  <a:pt x="229121" y="260371"/>
                </a:lnTo>
                <a:lnTo>
                  <a:pt x="199545" y="293235"/>
                </a:lnTo>
                <a:lnTo>
                  <a:pt x="171720" y="327637"/>
                </a:lnTo>
                <a:lnTo>
                  <a:pt x="145715" y="363508"/>
                </a:lnTo>
                <a:lnTo>
                  <a:pt x="121601" y="400775"/>
                </a:lnTo>
                <a:lnTo>
                  <a:pt x="99449" y="439370"/>
                </a:lnTo>
                <a:lnTo>
                  <a:pt x="79329" y="479221"/>
                </a:lnTo>
                <a:lnTo>
                  <a:pt x="61313" y="520258"/>
                </a:lnTo>
                <a:lnTo>
                  <a:pt x="45469" y="562411"/>
                </a:lnTo>
                <a:lnTo>
                  <a:pt x="31870" y="605608"/>
                </a:lnTo>
                <a:lnTo>
                  <a:pt x="20584" y="649779"/>
                </a:lnTo>
                <a:lnTo>
                  <a:pt x="11684" y="694854"/>
                </a:lnTo>
                <a:lnTo>
                  <a:pt x="5240" y="740762"/>
                </a:lnTo>
                <a:lnTo>
                  <a:pt x="1321" y="787433"/>
                </a:lnTo>
                <a:lnTo>
                  <a:pt x="0" y="834796"/>
                </a:lnTo>
                <a:lnTo>
                  <a:pt x="1321" y="882161"/>
                </a:lnTo>
                <a:lnTo>
                  <a:pt x="5240" y="928835"/>
                </a:lnTo>
                <a:lnTo>
                  <a:pt x="11684" y="974745"/>
                </a:lnTo>
                <a:lnTo>
                  <a:pt x="20584" y="1019822"/>
                </a:lnTo>
                <a:lnTo>
                  <a:pt x="31870" y="1063995"/>
                </a:lnTo>
                <a:lnTo>
                  <a:pt x="45469" y="1107194"/>
                </a:lnTo>
                <a:lnTo>
                  <a:pt x="61313" y="1149348"/>
                </a:lnTo>
                <a:lnTo>
                  <a:pt x="79329" y="1190386"/>
                </a:lnTo>
                <a:lnTo>
                  <a:pt x="99449" y="1230239"/>
                </a:lnTo>
                <a:lnTo>
                  <a:pt x="121601" y="1268835"/>
                </a:lnTo>
                <a:lnTo>
                  <a:pt x="145715" y="1306103"/>
                </a:lnTo>
                <a:lnTo>
                  <a:pt x="171720" y="1341975"/>
                </a:lnTo>
                <a:lnTo>
                  <a:pt x="199545" y="1376378"/>
                </a:lnTo>
                <a:lnTo>
                  <a:pt x="229121" y="1409243"/>
                </a:lnTo>
                <a:lnTo>
                  <a:pt x="260376" y="1440498"/>
                </a:lnTo>
                <a:lnTo>
                  <a:pt x="293240" y="1470074"/>
                </a:lnTo>
                <a:lnTo>
                  <a:pt x="327643" y="1497900"/>
                </a:lnTo>
                <a:lnTo>
                  <a:pt x="363513" y="1523904"/>
                </a:lnTo>
                <a:lnTo>
                  <a:pt x="400781" y="1548018"/>
                </a:lnTo>
                <a:lnTo>
                  <a:pt x="439376" y="1570170"/>
                </a:lnTo>
                <a:lnTo>
                  <a:pt x="479227" y="1590289"/>
                </a:lnTo>
                <a:lnTo>
                  <a:pt x="520264" y="1608306"/>
                </a:lnTo>
                <a:lnTo>
                  <a:pt x="562416" y="1624149"/>
                </a:lnTo>
                <a:lnTo>
                  <a:pt x="605612" y="1637748"/>
                </a:lnTo>
                <a:lnTo>
                  <a:pt x="649783" y="1649033"/>
                </a:lnTo>
                <a:lnTo>
                  <a:pt x="694857" y="1657933"/>
                </a:lnTo>
                <a:lnTo>
                  <a:pt x="740764" y="1664378"/>
                </a:lnTo>
                <a:lnTo>
                  <a:pt x="787434" y="1668296"/>
                </a:lnTo>
                <a:lnTo>
                  <a:pt x="834796" y="1669618"/>
                </a:lnTo>
                <a:lnTo>
                  <a:pt x="882161" y="1668296"/>
                </a:lnTo>
                <a:lnTo>
                  <a:pt x="928834" y="1664378"/>
                </a:lnTo>
                <a:lnTo>
                  <a:pt x="974744" y="1657933"/>
                </a:lnTo>
                <a:lnTo>
                  <a:pt x="1019821" y="1649033"/>
                </a:lnTo>
                <a:lnTo>
                  <a:pt x="1063994" y="1637748"/>
                </a:lnTo>
                <a:lnTo>
                  <a:pt x="1107192" y="1624149"/>
                </a:lnTo>
                <a:lnTo>
                  <a:pt x="1149346" y="1608306"/>
                </a:lnTo>
                <a:lnTo>
                  <a:pt x="1190384" y="1590289"/>
                </a:lnTo>
                <a:lnTo>
                  <a:pt x="1230236" y="1570170"/>
                </a:lnTo>
                <a:lnTo>
                  <a:pt x="1268831" y="1548018"/>
                </a:lnTo>
                <a:lnTo>
                  <a:pt x="1306099" y="1523904"/>
                </a:lnTo>
                <a:lnTo>
                  <a:pt x="1341970" y="1497900"/>
                </a:lnTo>
                <a:lnTo>
                  <a:pt x="1376373" y="1470074"/>
                </a:lnTo>
                <a:lnTo>
                  <a:pt x="1409237" y="1440498"/>
                </a:lnTo>
                <a:lnTo>
                  <a:pt x="1440492" y="1409243"/>
                </a:lnTo>
                <a:lnTo>
                  <a:pt x="1470067" y="1376378"/>
                </a:lnTo>
                <a:lnTo>
                  <a:pt x="1497892" y="1341975"/>
                </a:lnTo>
                <a:lnTo>
                  <a:pt x="1523896" y="1306103"/>
                </a:lnTo>
                <a:lnTo>
                  <a:pt x="1548009" y="1268835"/>
                </a:lnTo>
                <a:lnTo>
                  <a:pt x="1570160" y="1230239"/>
                </a:lnTo>
                <a:lnTo>
                  <a:pt x="1590279" y="1190386"/>
                </a:lnTo>
                <a:lnTo>
                  <a:pt x="1608295" y="1149348"/>
                </a:lnTo>
                <a:lnTo>
                  <a:pt x="1624138" y="1107194"/>
                </a:lnTo>
                <a:lnTo>
                  <a:pt x="1637737" y="1063995"/>
                </a:lnTo>
                <a:lnTo>
                  <a:pt x="1649021" y="1019822"/>
                </a:lnTo>
                <a:lnTo>
                  <a:pt x="1657921" y="974745"/>
                </a:lnTo>
                <a:lnTo>
                  <a:pt x="1664365" y="928835"/>
                </a:lnTo>
                <a:lnTo>
                  <a:pt x="1668283" y="882161"/>
                </a:lnTo>
                <a:lnTo>
                  <a:pt x="1669605" y="834796"/>
                </a:lnTo>
                <a:lnTo>
                  <a:pt x="1668283" y="787433"/>
                </a:lnTo>
                <a:lnTo>
                  <a:pt x="1664365" y="740762"/>
                </a:lnTo>
                <a:lnTo>
                  <a:pt x="1657921" y="694854"/>
                </a:lnTo>
                <a:lnTo>
                  <a:pt x="1649021" y="649779"/>
                </a:lnTo>
                <a:lnTo>
                  <a:pt x="1637737" y="605608"/>
                </a:lnTo>
                <a:lnTo>
                  <a:pt x="1624138" y="562411"/>
                </a:lnTo>
                <a:lnTo>
                  <a:pt x="1608295" y="520258"/>
                </a:lnTo>
                <a:lnTo>
                  <a:pt x="1590279" y="479221"/>
                </a:lnTo>
                <a:lnTo>
                  <a:pt x="1570160" y="439370"/>
                </a:lnTo>
                <a:lnTo>
                  <a:pt x="1548009" y="400775"/>
                </a:lnTo>
                <a:lnTo>
                  <a:pt x="1523896" y="363508"/>
                </a:lnTo>
                <a:lnTo>
                  <a:pt x="1497892" y="327637"/>
                </a:lnTo>
                <a:lnTo>
                  <a:pt x="1470067" y="293235"/>
                </a:lnTo>
                <a:lnTo>
                  <a:pt x="1440492" y="260371"/>
                </a:lnTo>
                <a:lnTo>
                  <a:pt x="1409237" y="229116"/>
                </a:lnTo>
                <a:lnTo>
                  <a:pt x="1376373" y="199541"/>
                </a:lnTo>
                <a:lnTo>
                  <a:pt x="1341970" y="171716"/>
                </a:lnTo>
                <a:lnTo>
                  <a:pt x="1306099" y="145711"/>
                </a:lnTo>
                <a:lnTo>
                  <a:pt x="1268831" y="121598"/>
                </a:lnTo>
                <a:lnTo>
                  <a:pt x="1230236" y="99447"/>
                </a:lnTo>
                <a:lnTo>
                  <a:pt x="1190384" y="79327"/>
                </a:lnTo>
                <a:lnTo>
                  <a:pt x="1149346" y="61311"/>
                </a:lnTo>
                <a:lnTo>
                  <a:pt x="1107192" y="45468"/>
                </a:lnTo>
                <a:lnTo>
                  <a:pt x="1063994" y="31869"/>
                </a:lnTo>
                <a:lnTo>
                  <a:pt x="1019821" y="20584"/>
                </a:lnTo>
                <a:lnTo>
                  <a:pt x="974744" y="11684"/>
                </a:lnTo>
                <a:lnTo>
                  <a:pt x="928834" y="5240"/>
                </a:lnTo>
                <a:lnTo>
                  <a:pt x="882161" y="1321"/>
                </a:lnTo>
                <a:lnTo>
                  <a:pt x="83479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53;p7"/>
          <p:cNvSpPr/>
          <p:nvPr/>
        </p:nvSpPr>
        <p:spPr>
          <a:xfrm>
            <a:off x="10192338" y="454831"/>
            <a:ext cx="1471295" cy="1471295"/>
          </a:xfrm>
          <a:custGeom>
            <a:avLst/>
            <a:gdLst/>
            <a:ahLst/>
            <a:cxnLst/>
            <a:rect l="l" t="t" r="r" b="b"/>
            <a:pathLst>
              <a:path w="1471295" h="1471295" extrusionOk="0">
                <a:moveTo>
                  <a:pt x="735393" y="0"/>
                </a:moveTo>
                <a:lnTo>
                  <a:pt x="687051" y="1564"/>
                </a:lnTo>
                <a:lnTo>
                  <a:pt x="639542" y="6193"/>
                </a:lnTo>
                <a:lnTo>
                  <a:pt x="592963" y="13789"/>
                </a:lnTo>
                <a:lnTo>
                  <a:pt x="547412" y="24256"/>
                </a:lnTo>
                <a:lnTo>
                  <a:pt x="502986" y="37497"/>
                </a:lnTo>
                <a:lnTo>
                  <a:pt x="459781" y="53414"/>
                </a:lnTo>
                <a:lnTo>
                  <a:pt x="417895" y="71910"/>
                </a:lnTo>
                <a:lnTo>
                  <a:pt x="377424" y="92889"/>
                </a:lnTo>
                <a:lnTo>
                  <a:pt x="338466" y="116254"/>
                </a:lnTo>
                <a:lnTo>
                  <a:pt x="301118" y="141908"/>
                </a:lnTo>
                <a:lnTo>
                  <a:pt x="265476" y="169753"/>
                </a:lnTo>
                <a:lnTo>
                  <a:pt x="231637" y="199693"/>
                </a:lnTo>
                <a:lnTo>
                  <a:pt x="199700" y="231631"/>
                </a:lnTo>
                <a:lnTo>
                  <a:pt x="169759" y="265470"/>
                </a:lnTo>
                <a:lnTo>
                  <a:pt x="141914" y="301112"/>
                </a:lnTo>
                <a:lnTo>
                  <a:pt x="116259" y="338462"/>
                </a:lnTo>
                <a:lnTo>
                  <a:pt x="92894" y="377421"/>
                </a:lnTo>
                <a:lnTo>
                  <a:pt x="71914" y="417894"/>
                </a:lnTo>
                <a:lnTo>
                  <a:pt x="53417" y="459782"/>
                </a:lnTo>
                <a:lnTo>
                  <a:pt x="37499" y="502989"/>
                </a:lnTo>
                <a:lnTo>
                  <a:pt x="24258" y="547419"/>
                </a:lnTo>
                <a:lnTo>
                  <a:pt x="13790" y="592974"/>
                </a:lnTo>
                <a:lnTo>
                  <a:pt x="6193" y="639556"/>
                </a:lnTo>
                <a:lnTo>
                  <a:pt x="1564" y="687070"/>
                </a:lnTo>
                <a:lnTo>
                  <a:pt x="0" y="735418"/>
                </a:lnTo>
                <a:lnTo>
                  <a:pt x="1564" y="783768"/>
                </a:lnTo>
                <a:lnTo>
                  <a:pt x="6193" y="831284"/>
                </a:lnTo>
                <a:lnTo>
                  <a:pt x="13790" y="877869"/>
                </a:lnTo>
                <a:lnTo>
                  <a:pt x="24258" y="923426"/>
                </a:lnTo>
                <a:lnTo>
                  <a:pt x="37499" y="967858"/>
                </a:lnTo>
                <a:lnTo>
                  <a:pt x="53417" y="1011067"/>
                </a:lnTo>
                <a:lnTo>
                  <a:pt x="71914" y="1052958"/>
                </a:lnTo>
                <a:lnTo>
                  <a:pt x="92894" y="1093434"/>
                </a:lnTo>
                <a:lnTo>
                  <a:pt x="116259" y="1132396"/>
                </a:lnTo>
                <a:lnTo>
                  <a:pt x="141914" y="1169748"/>
                </a:lnTo>
                <a:lnTo>
                  <a:pt x="169759" y="1205393"/>
                </a:lnTo>
                <a:lnTo>
                  <a:pt x="199700" y="1239235"/>
                </a:lnTo>
                <a:lnTo>
                  <a:pt x="231637" y="1271175"/>
                </a:lnTo>
                <a:lnTo>
                  <a:pt x="265476" y="1301118"/>
                </a:lnTo>
                <a:lnTo>
                  <a:pt x="301118" y="1328965"/>
                </a:lnTo>
                <a:lnTo>
                  <a:pt x="338466" y="1354621"/>
                </a:lnTo>
                <a:lnTo>
                  <a:pt x="377424" y="1377989"/>
                </a:lnTo>
                <a:lnTo>
                  <a:pt x="417895" y="1398970"/>
                </a:lnTo>
                <a:lnTo>
                  <a:pt x="459781" y="1417468"/>
                </a:lnTo>
                <a:lnTo>
                  <a:pt x="502986" y="1433387"/>
                </a:lnTo>
                <a:lnTo>
                  <a:pt x="547412" y="1446629"/>
                </a:lnTo>
                <a:lnTo>
                  <a:pt x="592963" y="1457097"/>
                </a:lnTo>
                <a:lnTo>
                  <a:pt x="639542" y="1464694"/>
                </a:lnTo>
                <a:lnTo>
                  <a:pt x="687051" y="1469323"/>
                </a:lnTo>
                <a:lnTo>
                  <a:pt x="735393" y="1470888"/>
                </a:lnTo>
                <a:lnTo>
                  <a:pt x="783746" y="1469323"/>
                </a:lnTo>
                <a:lnTo>
                  <a:pt x="831264" y="1464694"/>
                </a:lnTo>
                <a:lnTo>
                  <a:pt x="877851" y="1457097"/>
                </a:lnTo>
                <a:lnTo>
                  <a:pt x="923409" y="1446629"/>
                </a:lnTo>
                <a:lnTo>
                  <a:pt x="967842" y="1433387"/>
                </a:lnTo>
                <a:lnTo>
                  <a:pt x="1011053" y="1417468"/>
                </a:lnTo>
                <a:lnTo>
                  <a:pt x="1052944" y="1398970"/>
                </a:lnTo>
                <a:lnTo>
                  <a:pt x="1093419" y="1377989"/>
                </a:lnTo>
                <a:lnTo>
                  <a:pt x="1132381" y="1354621"/>
                </a:lnTo>
                <a:lnTo>
                  <a:pt x="1169733" y="1328965"/>
                </a:lnTo>
                <a:lnTo>
                  <a:pt x="1205378" y="1301118"/>
                </a:lnTo>
                <a:lnTo>
                  <a:pt x="1239219" y="1271175"/>
                </a:lnTo>
                <a:lnTo>
                  <a:pt x="1271159" y="1239235"/>
                </a:lnTo>
                <a:lnTo>
                  <a:pt x="1301101" y="1205393"/>
                </a:lnTo>
                <a:lnTo>
                  <a:pt x="1328947" y="1169748"/>
                </a:lnTo>
                <a:lnTo>
                  <a:pt x="1354602" y="1132396"/>
                </a:lnTo>
                <a:lnTo>
                  <a:pt x="1377968" y="1093434"/>
                </a:lnTo>
                <a:lnTo>
                  <a:pt x="1398949" y="1052958"/>
                </a:lnTo>
                <a:lnTo>
                  <a:pt x="1417446" y="1011067"/>
                </a:lnTo>
                <a:lnTo>
                  <a:pt x="1433364" y="967858"/>
                </a:lnTo>
                <a:lnTo>
                  <a:pt x="1446605" y="923426"/>
                </a:lnTo>
                <a:lnTo>
                  <a:pt x="1457072" y="877869"/>
                </a:lnTo>
                <a:lnTo>
                  <a:pt x="1464669" y="831284"/>
                </a:lnTo>
                <a:lnTo>
                  <a:pt x="1469298" y="783768"/>
                </a:lnTo>
                <a:lnTo>
                  <a:pt x="1470863" y="735418"/>
                </a:lnTo>
                <a:lnTo>
                  <a:pt x="1469298" y="687070"/>
                </a:lnTo>
                <a:lnTo>
                  <a:pt x="1464669" y="639556"/>
                </a:lnTo>
                <a:lnTo>
                  <a:pt x="1457072" y="592974"/>
                </a:lnTo>
                <a:lnTo>
                  <a:pt x="1446605" y="547419"/>
                </a:lnTo>
                <a:lnTo>
                  <a:pt x="1433364" y="502989"/>
                </a:lnTo>
                <a:lnTo>
                  <a:pt x="1417446" y="459782"/>
                </a:lnTo>
                <a:lnTo>
                  <a:pt x="1398949" y="417894"/>
                </a:lnTo>
                <a:lnTo>
                  <a:pt x="1377968" y="377421"/>
                </a:lnTo>
                <a:lnTo>
                  <a:pt x="1354602" y="338462"/>
                </a:lnTo>
                <a:lnTo>
                  <a:pt x="1328947" y="301112"/>
                </a:lnTo>
                <a:lnTo>
                  <a:pt x="1301101" y="265470"/>
                </a:lnTo>
                <a:lnTo>
                  <a:pt x="1271159" y="231631"/>
                </a:lnTo>
                <a:lnTo>
                  <a:pt x="1239219" y="199693"/>
                </a:lnTo>
                <a:lnTo>
                  <a:pt x="1205378" y="169753"/>
                </a:lnTo>
                <a:lnTo>
                  <a:pt x="1169733" y="141908"/>
                </a:lnTo>
                <a:lnTo>
                  <a:pt x="1132381" y="116254"/>
                </a:lnTo>
                <a:lnTo>
                  <a:pt x="1093419" y="92889"/>
                </a:lnTo>
                <a:lnTo>
                  <a:pt x="1052944" y="71910"/>
                </a:lnTo>
                <a:lnTo>
                  <a:pt x="1011053" y="53414"/>
                </a:lnTo>
                <a:lnTo>
                  <a:pt x="967842" y="37497"/>
                </a:lnTo>
                <a:lnTo>
                  <a:pt x="923409" y="24256"/>
                </a:lnTo>
                <a:lnTo>
                  <a:pt x="877851" y="13789"/>
                </a:lnTo>
                <a:lnTo>
                  <a:pt x="831264" y="6193"/>
                </a:lnTo>
                <a:lnTo>
                  <a:pt x="783746" y="1564"/>
                </a:lnTo>
                <a:lnTo>
                  <a:pt x="735393" y="0"/>
                </a:lnTo>
                <a:close/>
              </a:path>
            </a:pathLst>
          </a:custGeom>
          <a:solidFill>
            <a:srgbClr val="0053A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7"/>
          <p:cNvSpPr/>
          <p:nvPr/>
        </p:nvSpPr>
        <p:spPr>
          <a:xfrm>
            <a:off x="10641577" y="697718"/>
            <a:ext cx="669289" cy="985520"/>
          </a:xfrm>
          <a:custGeom>
            <a:avLst/>
            <a:gdLst/>
            <a:ahLst/>
            <a:cxnLst/>
            <a:rect l="l" t="t" r="r" b="b"/>
            <a:pathLst>
              <a:path w="669289" h="985520" extrusionOk="0">
                <a:moveTo>
                  <a:pt x="177672" y="98196"/>
                </a:moveTo>
                <a:lnTo>
                  <a:pt x="43345" y="98196"/>
                </a:lnTo>
                <a:lnTo>
                  <a:pt x="43325" y="925715"/>
                </a:lnTo>
                <a:lnTo>
                  <a:pt x="12890" y="984910"/>
                </a:lnTo>
                <a:lnTo>
                  <a:pt x="669137" y="984910"/>
                </a:lnTo>
                <a:lnTo>
                  <a:pt x="638746" y="925715"/>
                </a:lnTo>
                <a:lnTo>
                  <a:pt x="638746" y="924775"/>
                </a:lnTo>
                <a:lnTo>
                  <a:pt x="177672" y="924775"/>
                </a:lnTo>
                <a:lnTo>
                  <a:pt x="177672" y="98196"/>
                </a:lnTo>
                <a:close/>
              </a:path>
              <a:path w="669289" h="985520" extrusionOk="0">
                <a:moveTo>
                  <a:pt x="396481" y="601954"/>
                </a:moveTo>
                <a:lnTo>
                  <a:pt x="272567" y="601954"/>
                </a:lnTo>
                <a:lnTo>
                  <a:pt x="272567" y="924775"/>
                </a:lnTo>
                <a:lnTo>
                  <a:pt x="638746" y="924775"/>
                </a:lnTo>
                <a:lnTo>
                  <a:pt x="638746" y="924420"/>
                </a:lnTo>
                <a:lnTo>
                  <a:pt x="396481" y="924420"/>
                </a:lnTo>
                <a:lnTo>
                  <a:pt x="396481" y="601954"/>
                </a:lnTo>
                <a:close/>
              </a:path>
              <a:path w="669289" h="985520" extrusionOk="0">
                <a:moveTo>
                  <a:pt x="457428" y="479120"/>
                </a:moveTo>
                <a:lnTo>
                  <a:pt x="399046" y="500583"/>
                </a:lnTo>
                <a:lnTo>
                  <a:pt x="436414" y="531391"/>
                </a:lnTo>
                <a:lnTo>
                  <a:pt x="463667" y="567878"/>
                </a:lnTo>
                <a:lnTo>
                  <a:pt x="482398" y="608388"/>
                </a:lnTo>
                <a:lnTo>
                  <a:pt x="494196" y="651263"/>
                </a:lnTo>
                <a:lnTo>
                  <a:pt x="500653" y="694846"/>
                </a:lnTo>
                <a:lnTo>
                  <a:pt x="503361" y="737480"/>
                </a:lnTo>
                <a:lnTo>
                  <a:pt x="503910" y="777506"/>
                </a:lnTo>
                <a:lnTo>
                  <a:pt x="503910" y="924420"/>
                </a:lnTo>
                <a:lnTo>
                  <a:pt x="638746" y="924420"/>
                </a:lnTo>
                <a:lnTo>
                  <a:pt x="638746" y="795870"/>
                </a:lnTo>
                <a:lnTo>
                  <a:pt x="635911" y="739732"/>
                </a:lnTo>
                <a:lnTo>
                  <a:pt x="627406" y="687499"/>
                </a:lnTo>
                <a:lnTo>
                  <a:pt x="613235" y="639583"/>
                </a:lnTo>
                <a:lnTo>
                  <a:pt x="593397" y="596395"/>
                </a:lnTo>
                <a:lnTo>
                  <a:pt x="567896" y="558343"/>
                </a:lnTo>
                <a:lnTo>
                  <a:pt x="536733" y="525840"/>
                </a:lnTo>
                <a:lnTo>
                  <a:pt x="499910" y="499295"/>
                </a:lnTo>
                <a:lnTo>
                  <a:pt x="457428" y="479120"/>
                </a:lnTo>
                <a:close/>
              </a:path>
              <a:path w="669289" h="985520" extrusionOk="0">
                <a:moveTo>
                  <a:pt x="226174" y="410679"/>
                </a:moveTo>
                <a:lnTo>
                  <a:pt x="226174" y="460082"/>
                </a:lnTo>
                <a:lnTo>
                  <a:pt x="247845" y="461868"/>
                </a:lnTo>
                <a:lnTo>
                  <a:pt x="277606" y="462759"/>
                </a:lnTo>
                <a:lnTo>
                  <a:pt x="314810" y="461740"/>
                </a:lnTo>
                <a:lnTo>
                  <a:pt x="358813" y="457796"/>
                </a:lnTo>
                <a:lnTo>
                  <a:pt x="419811" y="443581"/>
                </a:lnTo>
                <a:lnTo>
                  <a:pt x="466237" y="420612"/>
                </a:lnTo>
                <a:lnTo>
                  <a:pt x="475343" y="413435"/>
                </a:lnTo>
                <a:lnTo>
                  <a:pt x="272453" y="413435"/>
                </a:lnTo>
                <a:lnTo>
                  <a:pt x="257942" y="413198"/>
                </a:lnTo>
                <a:lnTo>
                  <a:pt x="245437" y="412572"/>
                </a:lnTo>
                <a:lnTo>
                  <a:pt x="234869" y="411689"/>
                </a:lnTo>
                <a:lnTo>
                  <a:pt x="226174" y="410679"/>
                </a:lnTo>
                <a:close/>
              </a:path>
              <a:path w="669289" h="985520" extrusionOk="0">
                <a:moveTo>
                  <a:pt x="253923" y="0"/>
                </a:moveTo>
                <a:lnTo>
                  <a:pt x="0" y="0"/>
                </a:lnTo>
                <a:lnTo>
                  <a:pt x="29032" y="56768"/>
                </a:lnTo>
                <a:lnTo>
                  <a:pt x="275120" y="56845"/>
                </a:lnTo>
                <a:lnTo>
                  <a:pt x="305468" y="58869"/>
                </a:lnTo>
                <a:lnTo>
                  <a:pt x="374252" y="84191"/>
                </a:lnTo>
                <a:lnTo>
                  <a:pt x="406107" y="113576"/>
                </a:lnTo>
                <a:lnTo>
                  <a:pt x="430757" y="151736"/>
                </a:lnTo>
                <a:lnTo>
                  <a:pt x="443395" y="196087"/>
                </a:lnTo>
                <a:lnTo>
                  <a:pt x="272567" y="196087"/>
                </a:lnTo>
                <a:lnTo>
                  <a:pt x="272567" y="244665"/>
                </a:lnTo>
                <a:lnTo>
                  <a:pt x="444944" y="244665"/>
                </a:lnTo>
                <a:lnTo>
                  <a:pt x="442666" y="268841"/>
                </a:lnTo>
                <a:lnTo>
                  <a:pt x="425247" y="320817"/>
                </a:lnTo>
                <a:lnTo>
                  <a:pt x="382961" y="372753"/>
                </a:lnTo>
                <a:lnTo>
                  <a:pt x="316032" y="408014"/>
                </a:lnTo>
                <a:lnTo>
                  <a:pt x="272453" y="413435"/>
                </a:lnTo>
                <a:lnTo>
                  <a:pt x="475343" y="413435"/>
                </a:lnTo>
                <a:lnTo>
                  <a:pt x="524865" y="367398"/>
                </a:lnTo>
                <a:lnTo>
                  <a:pt x="548265" y="334409"/>
                </a:lnTo>
                <a:lnTo>
                  <a:pt x="564207" y="299023"/>
                </a:lnTo>
                <a:lnTo>
                  <a:pt x="576211" y="225590"/>
                </a:lnTo>
                <a:lnTo>
                  <a:pt x="573437" y="189864"/>
                </a:lnTo>
                <a:lnTo>
                  <a:pt x="562170" y="145421"/>
                </a:lnTo>
                <a:lnTo>
                  <a:pt x="537985" y="98196"/>
                </a:lnTo>
                <a:lnTo>
                  <a:pt x="496493" y="54165"/>
                </a:lnTo>
                <a:lnTo>
                  <a:pt x="461073" y="30326"/>
                </a:lnTo>
                <a:lnTo>
                  <a:pt x="421747" y="13442"/>
                </a:lnTo>
                <a:lnTo>
                  <a:pt x="372564" y="3398"/>
                </a:lnTo>
                <a:lnTo>
                  <a:pt x="307568" y="76"/>
                </a:lnTo>
                <a:lnTo>
                  <a:pt x="256997" y="76"/>
                </a:lnTo>
                <a:lnTo>
                  <a:pt x="2539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7"/>
          <p:cNvSpPr/>
          <p:nvPr/>
        </p:nvSpPr>
        <p:spPr>
          <a:xfrm>
            <a:off x="12445994" y="187950"/>
            <a:ext cx="2667007" cy="172759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242443871"/>
              </p:ext>
            </p:extLst>
          </p:nvPr>
        </p:nvGraphicFramePr>
        <p:xfrm>
          <a:off x="2709333" y="4278702"/>
          <a:ext cx="10837333" cy="6883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6996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/>
        </p:nvSpPr>
        <p:spPr>
          <a:xfrm>
            <a:off x="698500" y="172675"/>
            <a:ext cx="4889400" cy="4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878787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8787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национальный исследовательский университет</a:t>
            </a:r>
            <a:endParaRPr sz="14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;p7"/>
          <p:cNvSpPr txBox="1"/>
          <p:nvPr/>
        </p:nvSpPr>
        <p:spPr>
          <a:xfrm>
            <a:off x="728295" y="745799"/>
            <a:ext cx="2414905" cy="23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878787"/>
                </a:solidFill>
                <a:latin typeface="Verdana"/>
                <a:ea typeface="Verdana"/>
                <a:cs typeface="Verdana"/>
                <a:sym typeface="Verdana"/>
              </a:rPr>
              <a:t>ИНСТИТУТ ОБРАЗОВАНИЯ</a:t>
            </a:r>
            <a:endParaRPr sz="1400" b="0" i="0" u="none" strike="noStrike" cap="none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" name="Google Shape;45;p7"/>
          <p:cNvSpPr txBox="1"/>
          <p:nvPr/>
        </p:nvSpPr>
        <p:spPr>
          <a:xfrm>
            <a:off x="15448597" y="187950"/>
            <a:ext cx="807300" cy="46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 dirty="0" smtClean="0">
                <a:solidFill>
                  <a:srgbClr val="878787"/>
                </a:solidFill>
                <a:latin typeface="Verdana"/>
                <a:ea typeface="Verdana"/>
                <a:cs typeface="Verdana"/>
                <a:sym typeface="Verdana"/>
              </a:rPr>
              <a:t>2019 г.</a:t>
            </a:r>
            <a:endParaRPr sz="1400" b="0" i="0" u="none" strike="noStrike" cap="none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" name="Google Shape;46;p7"/>
          <p:cNvSpPr/>
          <p:nvPr/>
        </p:nvSpPr>
        <p:spPr>
          <a:xfrm>
            <a:off x="254006" y="254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 extrusionOk="0">
                <a:moveTo>
                  <a:pt x="190487" y="0"/>
                </a:moveTo>
                <a:lnTo>
                  <a:pt x="146817" y="5032"/>
                </a:lnTo>
                <a:lnTo>
                  <a:pt x="106725" y="19365"/>
                </a:lnTo>
                <a:lnTo>
                  <a:pt x="71356" y="41855"/>
                </a:lnTo>
                <a:lnTo>
                  <a:pt x="41854" y="71358"/>
                </a:lnTo>
                <a:lnTo>
                  <a:pt x="19365" y="106729"/>
                </a:lnTo>
                <a:lnTo>
                  <a:pt x="5032" y="146825"/>
                </a:lnTo>
                <a:lnTo>
                  <a:pt x="0" y="190500"/>
                </a:lnTo>
                <a:lnTo>
                  <a:pt x="5032" y="234170"/>
                </a:lnTo>
                <a:lnTo>
                  <a:pt x="19365" y="274264"/>
                </a:lnTo>
                <a:lnTo>
                  <a:pt x="41854" y="309635"/>
                </a:lnTo>
                <a:lnTo>
                  <a:pt x="71356" y="339140"/>
                </a:lnTo>
                <a:lnTo>
                  <a:pt x="106725" y="361632"/>
                </a:lnTo>
                <a:lnTo>
                  <a:pt x="146817" y="375967"/>
                </a:lnTo>
                <a:lnTo>
                  <a:pt x="190487" y="381000"/>
                </a:lnTo>
                <a:lnTo>
                  <a:pt x="234162" y="375967"/>
                </a:lnTo>
                <a:lnTo>
                  <a:pt x="274259" y="361632"/>
                </a:lnTo>
                <a:lnTo>
                  <a:pt x="309633" y="339140"/>
                </a:lnTo>
                <a:lnTo>
                  <a:pt x="339139" y="309635"/>
                </a:lnTo>
                <a:lnTo>
                  <a:pt x="361632" y="274264"/>
                </a:lnTo>
                <a:lnTo>
                  <a:pt x="375967" y="234170"/>
                </a:lnTo>
                <a:lnTo>
                  <a:pt x="381000" y="190500"/>
                </a:lnTo>
                <a:lnTo>
                  <a:pt x="375967" y="146825"/>
                </a:lnTo>
                <a:lnTo>
                  <a:pt x="361632" y="106729"/>
                </a:lnTo>
                <a:lnTo>
                  <a:pt x="339139" y="71358"/>
                </a:lnTo>
                <a:lnTo>
                  <a:pt x="309633" y="41855"/>
                </a:lnTo>
                <a:lnTo>
                  <a:pt x="274259" y="19365"/>
                </a:lnTo>
                <a:lnTo>
                  <a:pt x="234162" y="5032"/>
                </a:lnTo>
                <a:lnTo>
                  <a:pt x="190487" y="0"/>
                </a:ln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7"/>
          <p:cNvSpPr/>
          <p:nvPr/>
        </p:nvSpPr>
        <p:spPr>
          <a:xfrm>
            <a:off x="261245" y="261247"/>
            <a:ext cx="367030" cy="367030"/>
          </a:xfrm>
          <a:custGeom>
            <a:avLst/>
            <a:gdLst/>
            <a:ahLst/>
            <a:cxnLst/>
            <a:rect l="l" t="t" r="r" b="b"/>
            <a:pathLst>
              <a:path w="367030" h="367030" extrusionOk="0">
                <a:moveTo>
                  <a:pt x="183248" y="0"/>
                </a:moveTo>
                <a:lnTo>
                  <a:pt x="134542" y="6547"/>
                </a:lnTo>
                <a:lnTo>
                  <a:pt x="90770" y="25024"/>
                </a:lnTo>
                <a:lnTo>
                  <a:pt x="53681" y="53681"/>
                </a:lnTo>
                <a:lnTo>
                  <a:pt x="25024" y="90770"/>
                </a:lnTo>
                <a:lnTo>
                  <a:pt x="6547" y="134542"/>
                </a:lnTo>
                <a:lnTo>
                  <a:pt x="0" y="183248"/>
                </a:lnTo>
                <a:lnTo>
                  <a:pt x="6547" y="231958"/>
                </a:lnTo>
                <a:lnTo>
                  <a:pt x="25024" y="275732"/>
                </a:lnTo>
                <a:lnTo>
                  <a:pt x="53681" y="312820"/>
                </a:lnTo>
                <a:lnTo>
                  <a:pt x="90770" y="341475"/>
                </a:lnTo>
                <a:lnTo>
                  <a:pt x="134542" y="359949"/>
                </a:lnTo>
                <a:lnTo>
                  <a:pt x="183248" y="366496"/>
                </a:lnTo>
                <a:lnTo>
                  <a:pt x="231958" y="359949"/>
                </a:lnTo>
                <a:lnTo>
                  <a:pt x="275732" y="341475"/>
                </a:lnTo>
                <a:lnTo>
                  <a:pt x="312820" y="312820"/>
                </a:lnTo>
                <a:lnTo>
                  <a:pt x="341475" y="275732"/>
                </a:lnTo>
                <a:lnTo>
                  <a:pt x="359949" y="231958"/>
                </a:lnTo>
                <a:lnTo>
                  <a:pt x="366496" y="183248"/>
                </a:lnTo>
                <a:lnTo>
                  <a:pt x="359949" y="134542"/>
                </a:lnTo>
                <a:lnTo>
                  <a:pt x="341475" y="90770"/>
                </a:lnTo>
                <a:lnTo>
                  <a:pt x="312820" y="53681"/>
                </a:lnTo>
                <a:lnTo>
                  <a:pt x="275732" y="25024"/>
                </a:lnTo>
                <a:lnTo>
                  <a:pt x="231958" y="6547"/>
                </a:lnTo>
                <a:lnTo>
                  <a:pt x="18324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7"/>
          <p:cNvSpPr/>
          <p:nvPr/>
        </p:nvSpPr>
        <p:spPr>
          <a:xfrm>
            <a:off x="283063" y="283061"/>
            <a:ext cx="323215" cy="323215"/>
          </a:xfrm>
          <a:custGeom>
            <a:avLst/>
            <a:gdLst/>
            <a:ahLst/>
            <a:cxnLst/>
            <a:rect l="l" t="t" r="r" b="b"/>
            <a:pathLst>
              <a:path w="323215" h="323215" extrusionOk="0">
                <a:moveTo>
                  <a:pt x="161429" y="0"/>
                </a:moveTo>
                <a:lnTo>
                  <a:pt x="118524" y="5767"/>
                </a:lnTo>
                <a:lnTo>
                  <a:pt x="79964" y="22042"/>
                </a:lnTo>
                <a:lnTo>
                  <a:pt x="47291" y="47286"/>
                </a:lnTo>
                <a:lnTo>
                  <a:pt x="22045" y="79959"/>
                </a:lnTo>
                <a:lnTo>
                  <a:pt x="5768" y="118520"/>
                </a:lnTo>
                <a:lnTo>
                  <a:pt x="0" y="161429"/>
                </a:lnTo>
                <a:lnTo>
                  <a:pt x="5768" y="204344"/>
                </a:lnTo>
                <a:lnTo>
                  <a:pt x="22045" y="242909"/>
                </a:lnTo>
                <a:lnTo>
                  <a:pt x="47291" y="275583"/>
                </a:lnTo>
                <a:lnTo>
                  <a:pt x="79964" y="300828"/>
                </a:lnTo>
                <a:lnTo>
                  <a:pt x="118524" y="317104"/>
                </a:lnTo>
                <a:lnTo>
                  <a:pt x="161429" y="322872"/>
                </a:lnTo>
                <a:lnTo>
                  <a:pt x="204344" y="317104"/>
                </a:lnTo>
                <a:lnTo>
                  <a:pt x="242909" y="300828"/>
                </a:lnTo>
                <a:lnTo>
                  <a:pt x="275583" y="275583"/>
                </a:lnTo>
                <a:lnTo>
                  <a:pt x="300828" y="242909"/>
                </a:lnTo>
                <a:lnTo>
                  <a:pt x="317104" y="204344"/>
                </a:lnTo>
                <a:lnTo>
                  <a:pt x="322872" y="161429"/>
                </a:lnTo>
                <a:lnTo>
                  <a:pt x="317104" y="118520"/>
                </a:lnTo>
                <a:lnTo>
                  <a:pt x="300828" y="79959"/>
                </a:lnTo>
                <a:lnTo>
                  <a:pt x="275583" y="47286"/>
                </a:lnTo>
                <a:lnTo>
                  <a:pt x="242909" y="22042"/>
                </a:lnTo>
                <a:lnTo>
                  <a:pt x="204344" y="5767"/>
                </a:lnTo>
                <a:lnTo>
                  <a:pt x="161429" y="0"/>
                </a:ln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7"/>
          <p:cNvSpPr/>
          <p:nvPr/>
        </p:nvSpPr>
        <p:spPr>
          <a:xfrm>
            <a:off x="377164" y="334446"/>
            <a:ext cx="146875" cy="2161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" name="Google Shape;50;p7"/>
          <p:cNvSpPr txBox="1"/>
          <p:nvPr/>
        </p:nvSpPr>
        <p:spPr>
          <a:xfrm>
            <a:off x="728295" y="2380911"/>
            <a:ext cx="15047468" cy="1786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575" rIns="0" bIns="0" anchor="t" anchorCtr="0">
            <a:noAutofit/>
          </a:bodyPr>
          <a:lstStyle/>
          <a:p>
            <a:pPr algn="ctr"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4800" kern="1200" dirty="0">
                <a:solidFill>
                  <a:srgbClr val="0070C0"/>
                </a:solidFill>
                <a:latin typeface="+mn-lt"/>
              </a:rPr>
              <a:t>У</a:t>
            </a:r>
            <a:r>
              <a:rPr lang="ru-RU" sz="4800" kern="1200" dirty="0" smtClean="0">
                <a:solidFill>
                  <a:srgbClr val="0070C0"/>
                </a:solidFill>
                <a:latin typeface="+mn-lt"/>
              </a:rPr>
              <a:t>частие </a:t>
            </a:r>
            <a:r>
              <a:rPr lang="ru-RU" sz="4800" kern="1200" dirty="0">
                <a:solidFill>
                  <a:srgbClr val="0070C0"/>
                </a:solidFill>
                <a:latin typeface="+mn-lt"/>
              </a:rPr>
              <a:t>в общих мероприятиях улуса </a:t>
            </a:r>
            <a:endParaRPr lang="ru-RU" sz="4800" kern="1200" dirty="0" smtClean="0">
              <a:solidFill>
                <a:srgbClr val="0070C0"/>
              </a:solidFill>
              <a:latin typeface="+mn-lt"/>
            </a:endParaRPr>
          </a:p>
          <a:p>
            <a:pPr algn="ctr"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4800" kern="1200" dirty="0" smtClean="0">
                <a:solidFill>
                  <a:srgbClr val="0070C0"/>
                </a:solidFill>
                <a:latin typeface="+mn-lt"/>
              </a:rPr>
              <a:t>в </a:t>
            </a:r>
            <a:r>
              <a:rPr lang="ru-RU" sz="4800" kern="1200" dirty="0">
                <a:solidFill>
                  <a:srgbClr val="0070C0"/>
                </a:solidFill>
                <a:latin typeface="+mn-lt"/>
              </a:rPr>
              <a:t>сфере </a:t>
            </a:r>
            <a:r>
              <a:rPr lang="ru-RU" sz="4800" kern="1200" dirty="0" smtClean="0">
                <a:solidFill>
                  <a:srgbClr val="0070C0"/>
                </a:solidFill>
                <a:latin typeface="+mn-lt"/>
              </a:rPr>
              <a:t>образования (минимум)</a:t>
            </a:r>
            <a:endParaRPr lang="ru-RU" sz="4800" kern="1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10059940" y="301426"/>
            <a:ext cx="1736089" cy="1736089"/>
          </a:xfrm>
          <a:custGeom>
            <a:avLst/>
            <a:gdLst/>
            <a:ahLst/>
            <a:cxnLst/>
            <a:rect l="l" t="t" r="r" b="b"/>
            <a:pathLst>
              <a:path w="1736089" h="1736090" extrusionOk="0">
                <a:moveTo>
                  <a:pt x="867816" y="0"/>
                </a:moveTo>
                <a:lnTo>
                  <a:pt x="820213" y="1284"/>
                </a:lnTo>
                <a:lnTo>
                  <a:pt x="773279" y="5092"/>
                </a:lnTo>
                <a:lnTo>
                  <a:pt x="727082" y="11359"/>
                </a:lnTo>
                <a:lnTo>
                  <a:pt x="681686" y="20018"/>
                </a:lnTo>
                <a:lnTo>
                  <a:pt x="637159" y="31003"/>
                </a:lnTo>
                <a:lnTo>
                  <a:pt x="593566" y="44247"/>
                </a:lnTo>
                <a:lnTo>
                  <a:pt x="550974" y="59685"/>
                </a:lnTo>
                <a:lnTo>
                  <a:pt x="509450" y="77249"/>
                </a:lnTo>
                <a:lnTo>
                  <a:pt x="469059" y="96875"/>
                </a:lnTo>
                <a:lnTo>
                  <a:pt x="429867" y="118495"/>
                </a:lnTo>
                <a:lnTo>
                  <a:pt x="391942" y="142044"/>
                </a:lnTo>
                <a:lnTo>
                  <a:pt x="355348" y="167455"/>
                </a:lnTo>
                <a:lnTo>
                  <a:pt x="320153" y="194662"/>
                </a:lnTo>
                <a:lnTo>
                  <a:pt x="286423" y="223599"/>
                </a:lnTo>
                <a:lnTo>
                  <a:pt x="254223" y="254200"/>
                </a:lnTo>
                <a:lnTo>
                  <a:pt x="223621" y="286397"/>
                </a:lnTo>
                <a:lnTo>
                  <a:pt x="194682" y="320127"/>
                </a:lnTo>
                <a:lnTo>
                  <a:pt x="167473" y="355321"/>
                </a:lnTo>
                <a:lnTo>
                  <a:pt x="142060" y="391914"/>
                </a:lnTo>
                <a:lnTo>
                  <a:pt x="118509" y="429839"/>
                </a:lnTo>
                <a:lnTo>
                  <a:pt x="96887" y="469031"/>
                </a:lnTo>
                <a:lnTo>
                  <a:pt x="77259" y="509423"/>
                </a:lnTo>
                <a:lnTo>
                  <a:pt x="59693" y="550948"/>
                </a:lnTo>
                <a:lnTo>
                  <a:pt x="44253" y="593542"/>
                </a:lnTo>
                <a:lnTo>
                  <a:pt x="31007" y="637137"/>
                </a:lnTo>
                <a:lnTo>
                  <a:pt x="20021" y="681667"/>
                </a:lnTo>
                <a:lnTo>
                  <a:pt x="11361" y="727066"/>
                </a:lnTo>
                <a:lnTo>
                  <a:pt x="5093" y="773268"/>
                </a:lnTo>
                <a:lnTo>
                  <a:pt x="1284" y="820207"/>
                </a:lnTo>
                <a:lnTo>
                  <a:pt x="0" y="867816"/>
                </a:lnTo>
                <a:lnTo>
                  <a:pt x="1284" y="915424"/>
                </a:lnTo>
                <a:lnTo>
                  <a:pt x="5093" y="962362"/>
                </a:lnTo>
                <a:lnTo>
                  <a:pt x="11361" y="1008564"/>
                </a:lnTo>
                <a:lnTo>
                  <a:pt x="20021" y="1053963"/>
                </a:lnTo>
                <a:lnTo>
                  <a:pt x="31007" y="1098493"/>
                </a:lnTo>
                <a:lnTo>
                  <a:pt x="44253" y="1142089"/>
                </a:lnTo>
                <a:lnTo>
                  <a:pt x="59693" y="1184683"/>
                </a:lnTo>
                <a:lnTo>
                  <a:pt x="77259" y="1226210"/>
                </a:lnTo>
                <a:lnTo>
                  <a:pt x="96887" y="1266604"/>
                </a:lnTo>
                <a:lnTo>
                  <a:pt x="118509" y="1305797"/>
                </a:lnTo>
                <a:lnTo>
                  <a:pt x="142060" y="1343724"/>
                </a:lnTo>
                <a:lnTo>
                  <a:pt x="167473" y="1380319"/>
                </a:lnTo>
                <a:lnTo>
                  <a:pt x="194682" y="1415515"/>
                </a:lnTo>
                <a:lnTo>
                  <a:pt x="223621" y="1449246"/>
                </a:lnTo>
                <a:lnTo>
                  <a:pt x="254223" y="1481447"/>
                </a:lnTo>
                <a:lnTo>
                  <a:pt x="286423" y="1512049"/>
                </a:lnTo>
                <a:lnTo>
                  <a:pt x="320153" y="1540989"/>
                </a:lnTo>
                <a:lnTo>
                  <a:pt x="355348" y="1568198"/>
                </a:lnTo>
                <a:lnTo>
                  <a:pt x="391942" y="1593611"/>
                </a:lnTo>
                <a:lnTo>
                  <a:pt x="429867" y="1617162"/>
                </a:lnTo>
                <a:lnTo>
                  <a:pt x="469059" y="1638784"/>
                </a:lnTo>
                <a:lnTo>
                  <a:pt x="509450" y="1658412"/>
                </a:lnTo>
                <a:lnTo>
                  <a:pt x="550974" y="1675978"/>
                </a:lnTo>
                <a:lnTo>
                  <a:pt x="593566" y="1691418"/>
                </a:lnTo>
                <a:lnTo>
                  <a:pt x="637159" y="1704663"/>
                </a:lnTo>
                <a:lnTo>
                  <a:pt x="681686" y="1715649"/>
                </a:lnTo>
                <a:lnTo>
                  <a:pt x="727082" y="1724309"/>
                </a:lnTo>
                <a:lnTo>
                  <a:pt x="773279" y="1730577"/>
                </a:lnTo>
                <a:lnTo>
                  <a:pt x="820213" y="1734386"/>
                </a:lnTo>
                <a:lnTo>
                  <a:pt x="867816" y="1735670"/>
                </a:lnTo>
                <a:lnTo>
                  <a:pt x="915425" y="1734386"/>
                </a:lnTo>
                <a:lnTo>
                  <a:pt x="962364" y="1730577"/>
                </a:lnTo>
                <a:lnTo>
                  <a:pt x="1008567" y="1724309"/>
                </a:lnTo>
                <a:lnTo>
                  <a:pt x="1053967" y="1715649"/>
                </a:lnTo>
                <a:lnTo>
                  <a:pt x="1098499" y="1704663"/>
                </a:lnTo>
                <a:lnTo>
                  <a:pt x="1142095" y="1691418"/>
                </a:lnTo>
                <a:lnTo>
                  <a:pt x="1184690" y="1675978"/>
                </a:lnTo>
                <a:lnTo>
                  <a:pt x="1226218" y="1658412"/>
                </a:lnTo>
                <a:lnTo>
                  <a:pt x="1266612" y="1638784"/>
                </a:lnTo>
                <a:lnTo>
                  <a:pt x="1305806" y="1617162"/>
                </a:lnTo>
                <a:lnTo>
                  <a:pt x="1343734" y="1593611"/>
                </a:lnTo>
                <a:lnTo>
                  <a:pt x="1380329" y="1568198"/>
                </a:lnTo>
                <a:lnTo>
                  <a:pt x="1415526" y="1540989"/>
                </a:lnTo>
                <a:lnTo>
                  <a:pt x="1449257" y="1512049"/>
                </a:lnTo>
                <a:lnTo>
                  <a:pt x="1481458" y="1481447"/>
                </a:lnTo>
                <a:lnTo>
                  <a:pt x="1512061" y="1449246"/>
                </a:lnTo>
                <a:lnTo>
                  <a:pt x="1541000" y="1415515"/>
                </a:lnTo>
                <a:lnTo>
                  <a:pt x="1568210" y="1380319"/>
                </a:lnTo>
                <a:lnTo>
                  <a:pt x="1593623" y="1343724"/>
                </a:lnTo>
                <a:lnTo>
                  <a:pt x="1617174" y="1305797"/>
                </a:lnTo>
                <a:lnTo>
                  <a:pt x="1638797" y="1266604"/>
                </a:lnTo>
                <a:lnTo>
                  <a:pt x="1658424" y="1226210"/>
                </a:lnTo>
                <a:lnTo>
                  <a:pt x="1675991" y="1184683"/>
                </a:lnTo>
                <a:lnTo>
                  <a:pt x="1691430" y="1142089"/>
                </a:lnTo>
                <a:lnTo>
                  <a:pt x="1704676" y="1098493"/>
                </a:lnTo>
                <a:lnTo>
                  <a:pt x="1715662" y="1053963"/>
                </a:lnTo>
                <a:lnTo>
                  <a:pt x="1724322" y="1008564"/>
                </a:lnTo>
                <a:lnTo>
                  <a:pt x="1730589" y="962362"/>
                </a:lnTo>
                <a:lnTo>
                  <a:pt x="1734399" y="915424"/>
                </a:lnTo>
                <a:lnTo>
                  <a:pt x="1735683" y="867816"/>
                </a:lnTo>
                <a:lnTo>
                  <a:pt x="1734399" y="820207"/>
                </a:lnTo>
                <a:lnTo>
                  <a:pt x="1730589" y="773268"/>
                </a:lnTo>
                <a:lnTo>
                  <a:pt x="1724322" y="727066"/>
                </a:lnTo>
                <a:lnTo>
                  <a:pt x="1715662" y="681667"/>
                </a:lnTo>
                <a:lnTo>
                  <a:pt x="1704676" y="637137"/>
                </a:lnTo>
                <a:lnTo>
                  <a:pt x="1691430" y="593542"/>
                </a:lnTo>
                <a:lnTo>
                  <a:pt x="1675991" y="550948"/>
                </a:lnTo>
                <a:lnTo>
                  <a:pt x="1658424" y="509423"/>
                </a:lnTo>
                <a:lnTo>
                  <a:pt x="1638797" y="469031"/>
                </a:lnTo>
                <a:lnTo>
                  <a:pt x="1617174" y="429839"/>
                </a:lnTo>
                <a:lnTo>
                  <a:pt x="1593623" y="391914"/>
                </a:lnTo>
                <a:lnTo>
                  <a:pt x="1568210" y="355321"/>
                </a:lnTo>
                <a:lnTo>
                  <a:pt x="1541000" y="320127"/>
                </a:lnTo>
                <a:lnTo>
                  <a:pt x="1512061" y="286397"/>
                </a:lnTo>
                <a:lnTo>
                  <a:pt x="1481458" y="254200"/>
                </a:lnTo>
                <a:lnTo>
                  <a:pt x="1449257" y="223599"/>
                </a:lnTo>
                <a:lnTo>
                  <a:pt x="1415526" y="194662"/>
                </a:lnTo>
                <a:lnTo>
                  <a:pt x="1380329" y="167455"/>
                </a:lnTo>
                <a:lnTo>
                  <a:pt x="1343734" y="142044"/>
                </a:lnTo>
                <a:lnTo>
                  <a:pt x="1305806" y="118495"/>
                </a:lnTo>
                <a:lnTo>
                  <a:pt x="1266612" y="96875"/>
                </a:lnTo>
                <a:lnTo>
                  <a:pt x="1226218" y="77249"/>
                </a:lnTo>
                <a:lnTo>
                  <a:pt x="1184690" y="59685"/>
                </a:lnTo>
                <a:lnTo>
                  <a:pt x="1142095" y="44247"/>
                </a:lnTo>
                <a:lnTo>
                  <a:pt x="1098499" y="31003"/>
                </a:lnTo>
                <a:lnTo>
                  <a:pt x="1053967" y="20018"/>
                </a:lnTo>
                <a:lnTo>
                  <a:pt x="1008567" y="11359"/>
                </a:lnTo>
                <a:lnTo>
                  <a:pt x="962364" y="5092"/>
                </a:lnTo>
                <a:lnTo>
                  <a:pt x="915425" y="1284"/>
                </a:lnTo>
                <a:lnTo>
                  <a:pt x="867816" y="0"/>
                </a:lnTo>
                <a:close/>
              </a:path>
            </a:pathLst>
          </a:custGeom>
          <a:solidFill>
            <a:srgbClr val="0053A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" name="Google Shape;52;p7"/>
          <p:cNvSpPr/>
          <p:nvPr/>
        </p:nvSpPr>
        <p:spPr>
          <a:xfrm>
            <a:off x="10092960" y="334446"/>
            <a:ext cx="1670050" cy="1670050"/>
          </a:xfrm>
          <a:custGeom>
            <a:avLst/>
            <a:gdLst/>
            <a:ahLst/>
            <a:cxnLst/>
            <a:rect l="l" t="t" r="r" b="b"/>
            <a:pathLst>
              <a:path w="1670050" h="1670050" extrusionOk="0">
                <a:moveTo>
                  <a:pt x="834796" y="0"/>
                </a:moveTo>
                <a:lnTo>
                  <a:pt x="787434" y="1321"/>
                </a:lnTo>
                <a:lnTo>
                  <a:pt x="740764" y="5240"/>
                </a:lnTo>
                <a:lnTo>
                  <a:pt x="694857" y="11684"/>
                </a:lnTo>
                <a:lnTo>
                  <a:pt x="649783" y="20584"/>
                </a:lnTo>
                <a:lnTo>
                  <a:pt x="605612" y="31869"/>
                </a:lnTo>
                <a:lnTo>
                  <a:pt x="562416" y="45468"/>
                </a:lnTo>
                <a:lnTo>
                  <a:pt x="520264" y="61311"/>
                </a:lnTo>
                <a:lnTo>
                  <a:pt x="479227" y="79327"/>
                </a:lnTo>
                <a:lnTo>
                  <a:pt x="439376" y="99447"/>
                </a:lnTo>
                <a:lnTo>
                  <a:pt x="400781" y="121598"/>
                </a:lnTo>
                <a:lnTo>
                  <a:pt x="363513" y="145711"/>
                </a:lnTo>
                <a:lnTo>
                  <a:pt x="327643" y="171716"/>
                </a:lnTo>
                <a:lnTo>
                  <a:pt x="293240" y="199541"/>
                </a:lnTo>
                <a:lnTo>
                  <a:pt x="260376" y="229116"/>
                </a:lnTo>
                <a:lnTo>
                  <a:pt x="229121" y="260371"/>
                </a:lnTo>
                <a:lnTo>
                  <a:pt x="199545" y="293235"/>
                </a:lnTo>
                <a:lnTo>
                  <a:pt x="171720" y="327637"/>
                </a:lnTo>
                <a:lnTo>
                  <a:pt x="145715" y="363508"/>
                </a:lnTo>
                <a:lnTo>
                  <a:pt x="121601" y="400775"/>
                </a:lnTo>
                <a:lnTo>
                  <a:pt x="99449" y="439370"/>
                </a:lnTo>
                <a:lnTo>
                  <a:pt x="79329" y="479221"/>
                </a:lnTo>
                <a:lnTo>
                  <a:pt x="61313" y="520258"/>
                </a:lnTo>
                <a:lnTo>
                  <a:pt x="45469" y="562411"/>
                </a:lnTo>
                <a:lnTo>
                  <a:pt x="31870" y="605608"/>
                </a:lnTo>
                <a:lnTo>
                  <a:pt x="20584" y="649779"/>
                </a:lnTo>
                <a:lnTo>
                  <a:pt x="11684" y="694854"/>
                </a:lnTo>
                <a:lnTo>
                  <a:pt x="5240" y="740762"/>
                </a:lnTo>
                <a:lnTo>
                  <a:pt x="1321" y="787433"/>
                </a:lnTo>
                <a:lnTo>
                  <a:pt x="0" y="834796"/>
                </a:lnTo>
                <a:lnTo>
                  <a:pt x="1321" y="882161"/>
                </a:lnTo>
                <a:lnTo>
                  <a:pt x="5240" y="928835"/>
                </a:lnTo>
                <a:lnTo>
                  <a:pt x="11684" y="974745"/>
                </a:lnTo>
                <a:lnTo>
                  <a:pt x="20584" y="1019822"/>
                </a:lnTo>
                <a:lnTo>
                  <a:pt x="31870" y="1063995"/>
                </a:lnTo>
                <a:lnTo>
                  <a:pt x="45469" y="1107194"/>
                </a:lnTo>
                <a:lnTo>
                  <a:pt x="61313" y="1149348"/>
                </a:lnTo>
                <a:lnTo>
                  <a:pt x="79329" y="1190386"/>
                </a:lnTo>
                <a:lnTo>
                  <a:pt x="99449" y="1230239"/>
                </a:lnTo>
                <a:lnTo>
                  <a:pt x="121601" y="1268835"/>
                </a:lnTo>
                <a:lnTo>
                  <a:pt x="145715" y="1306103"/>
                </a:lnTo>
                <a:lnTo>
                  <a:pt x="171720" y="1341975"/>
                </a:lnTo>
                <a:lnTo>
                  <a:pt x="199545" y="1376378"/>
                </a:lnTo>
                <a:lnTo>
                  <a:pt x="229121" y="1409243"/>
                </a:lnTo>
                <a:lnTo>
                  <a:pt x="260376" y="1440498"/>
                </a:lnTo>
                <a:lnTo>
                  <a:pt x="293240" y="1470074"/>
                </a:lnTo>
                <a:lnTo>
                  <a:pt x="327643" y="1497900"/>
                </a:lnTo>
                <a:lnTo>
                  <a:pt x="363513" y="1523904"/>
                </a:lnTo>
                <a:lnTo>
                  <a:pt x="400781" y="1548018"/>
                </a:lnTo>
                <a:lnTo>
                  <a:pt x="439376" y="1570170"/>
                </a:lnTo>
                <a:lnTo>
                  <a:pt x="479227" y="1590289"/>
                </a:lnTo>
                <a:lnTo>
                  <a:pt x="520264" y="1608306"/>
                </a:lnTo>
                <a:lnTo>
                  <a:pt x="562416" y="1624149"/>
                </a:lnTo>
                <a:lnTo>
                  <a:pt x="605612" y="1637748"/>
                </a:lnTo>
                <a:lnTo>
                  <a:pt x="649783" y="1649033"/>
                </a:lnTo>
                <a:lnTo>
                  <a:pt x="694857" y="1657933"/>
                </a:lnTo>
                <a:lnTo>
                  <a:pt x="740764" y="1664378"/>
                </a:lnTo>
                <a:lnTo>
                  <a:pt x="787434" y="1668296"/>
                </a:lnTo>
                <a:lnTo>
                  <a:pt x="834796" y="1669618"/>
                </a:lnTo>
                <a:lnTo>
                  <a:pt x="882161" y="1668296"/>
                </a:lnTo>
                <a:lnTo>
                  <a:pt x="928834" y="1664378"/>
                </a:lnTo>
                <a:lnTo>
                  <a:pt x="974744" y="1657933"/>
                </a:lnTo>
                <a:lnTo>
                  <a:pt x="1019821" y="1649033"/>
                </a:lnTo>
                <a:lnTo>
                  <a:pt x="1063994" y="1637748"/>
                </a:lnTo>
                <a:lnTo>
                  <a:pt x="1107192" y="1624149"/>
                </a:lnTo>
                <a:lnTo>
                  <a:pt x="1149346" y="1608306"/>
                </a:lnTo>
                <a:lnTo>
                  <a:pt x="1190384" y="1590289"/>
                </a:lnTo>
                <a:lnTo>
                  <a:pt x="1230236" y="1570170"/>
                </a:lnTo>
                <a:lnTo>
                  <a:pt x="1268831" y="1548018"/>
                </a:lnTo>
                <a:lnTo>
                  <a:pt x="1306099" y="1523904"/>
                </a:lnTo>
                <a:lnTo>
                  <a:pt x="1341970" y="1497900"/>
                </a:lnTo>
                <a:lnTo>
                  <a:pt x="1376373" y="1470074"/>
                </a:lnTo>
                <a:lnTo>
                  <a:pt x="1409237" y="1440498"/>
                </a:lnTo>
                <a:lnTo>
                  <a:pt x="1440492" y="1409243"/>
                </a:lnTo>
                <a:lnTo>
                  <a:pt x="1470067" y="1376378"/>
                </a:lnTo>
                <a:lnTo>
                  <a:pt x="1497892" y="1341975"/>
                </a:lnTo>
                <a:lnTo>
                  <a:pt x="1523896" y="1306103"/>
                </a:lnTo>
                <a:lnTo>
                  <a:pt x="1548009" y="1268835"/>
                </a:lnTo>
                <a:lnTo>
                  <a:pt x="1570160" y="1230239"/>
                </a:lnTo>
                <a:lnTo>
                  <a:pt x="1590279" y="1190386"/>
                </a:lnTo>
                <a:lnTo>
                  <a:pt x="1608295" y="1149348"/>
                </a:lnTo>
                <a:lnTo>
                  <a:pt x="1624138" y="1107194"/>
                </a:lnTo>
                <a:lnTo>
                  <a:pt x="1637737" y="1063995"/>
                </a:lnTo>
                <a:lnTo>
                  <a:pt x="1649021" y="1019822"/>
                </a:lnTo>
                <a:lnTo>
                  <a:pt x="1657921" y="974745"/>
                </a:lnTo>
                <a:lnTo>
                  <a:pt x="1664365" y="928835"/>
                </a:lnTo>
                <a:lnTo>
                  <a:pt x="1668283" y="882161"/>
                </a:lnTo>
                <a:lnTo>
                  <a:pt x="1669605" y="834796"/>
                </a:lnTo>
                <a:lnTo>
                  <a:pt x="1668283" y="787433"/>
                </a:lnTo>
                <a:lnTo>
                  <a:pt x="1664365" y="740762"/>
                </a:lnTo>
                <a:lnTo>
                  <a:pt x="1657921" y="694854"/>
                </a:lnTo>
                <a:lnTo>
                  <a:pt x="1649021" y="649779"/>
                </a:lnTo>
                <a:lnTo>
                  <a:pt x="1637737" y="605608"/>
                </a:lnTo>
                <a:lnTo>
                  <a:pt x="1624138" y="562411"/>
                </a:lnTo>
                <a:lnTo>
                  <a:pt x="1608295" y="520258"/>
                </a:lnTo>
                <a:lnTo>
                  <a:pt x="1590279" y="479221"/>
                </a:lnTo>
                <a:lnTo>
                  <a:pt x="1570160" y="439370"/>
                </a:lnTo>
                <a:lnTo>
                  <a:pt x="1548009" y="400775"/>
                </a:lnTo>
                <a:lnTo>
                  <a:pt x="1523896" y="363508"/>
                </a:lnTo>
                <a:lnTo>
                  <a:pt x="1497892" y="327637"/>
                </a:lnTo>
                <a:lnTo>
                  <a:pt x="1470067" y="293235"/>
                </a:lnTo>
                <a:lnTo>
                  <a:pt x="1440492" y="260371"/>
                </a:lnTo>
                <a:lnTo>
                  <a:pt x="1409237" y="229116"/>
                </a:lnTo>
                <a:lnTo>
                  <a:pt x="1376373" y="199541"/>
                </a:lnTo>
                <a:lnTo>
                  <a:pt x="1341970" y="171716"/>
                </a:lnTo>
                <a:lnTo>
                  <a:pt x="1306099" y="145711"/>
                </a:lnTo>
                <a:lnTo>
                  <a:pt x="1268831" y="121598"/>
                </a:lnTo>
                <a:lnTo>
                  <a:pt x="1230236" y="99447"/>
                </a:lnTo>
                <a:lnTo>
                  <a:pt x="1190384" y="79327"/>
                </a:lnTo>
                <a:lnTo>
                  <a:pt x="1149346" y="61311"/>
                </a:lnTo>
                <a:lnTo>
                  <a:pt x="1107192" y="45468"/>
                </a:lnTo>
                <a:lnTo>
                  <a:pt x="1063994" y="31869"/>
                </a:lnTo>
                <a:lnTo>
                  <a:pt x="1019821" y="20584"/>
                </a:lnTo>
                <a:lnTo>
                  <a:pt x="974744" y="11684"/>
                </a:lnTo>
                <a:lnTo>
                  <a:pt x="928834" y="5240"/>
                </a:lnTo>
                <a:lnTo>
                  <a:pt x="882161" y="1321"/>
                </a:lnTo>
                <a:lnTo>
                  <a:pt x="83479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53;p7"/>
          <p:cNvSpPr/>
          <p:nvPr/>
        </p:nvSpPr>
        <p:spPr>
          <a:xfrm>
            <a:off x="10192338" y="454831"/>
            <a:ext cx="1471295" cy="1471295"/>
          </a:xfrm>
          <a:custGeom>
            <a:avLst/>
            <a:gdLst/>
            <a:ahLst/>
            <a:cxnLst/>
            <a:rect l="l" t="t" r="r" b="b"/>
            <a:pathLst>
              <a:path w="1471295" h="1471295" extrusionOk="0">
                <a:moveTo>
                  <a:pt x="735393" y="0"/>
                </a:moveTo>
                <a:lnTo>
                  <a:pt x="687051" y="1564"/>
                </a:lnTo>
                <a:lnTo>
                  <a:pt x="639542" y="6193"/>
                </a:lnTo>
                <a:lnTo>
                  <a:pt x="592963" y="13789"/>
                </a:lnTo>
                <a:lnTo>
                  <a:pt x="547412" y="24256"/>
                </a:lnTo>
                <a:lnTo>
                  <a:pt x="502986" y="37497"/>
                </a:lnTo>
                <a:lnTo>
                  <a:pt x="459781" y="53414"/>
                </a:lnTo>
                <a:lnTo>
                  <a:pt x="417895" y="71910"/>
                </a:lnTo>
                <a:lnTo>
                  <a:pt x="377424" y="92889"/>
                </a:lnTo>
                <a:lnTo>
                  <a:pt x="338466" y="116254"/>
                </a:lnTo>
                <a:lnTo>
                  <a:pt x="301118" y="141908"/>
                </a:lnTo>
                <a:lnTo>
                  <a:pt x="265476" y="169753"/>
                </a:lnTo>
                <a:lnTo>
                  <a:pt x="231637" y="199693"/>
                </a:lnTo>
                <a:lnTo>
                  <a:pt x="199700" y="231631"/>
                </a:lnTo>
                <a:lnTo>
                  <a:pt x="169759" y="265470"/>
                </a:lnTo>
                <a:lnTo>
                  <a:pt x="141914" y="301112"/>
                </a:lnTo>
                <a:lnTo>
                  <a:pt x="116259" y="338462"/>
                </a:lnTo>
                <a:lnTo>
                  <a:pt x="92894" y="377421"/>
                </a:lnTo>
                <a:lnTo>
                  <a:pt x="71914" y="417894"/>
                </a:lnTo>
                <a:lnTo>
                  <a:pt x="53417" y="459782"/>
                </a:lnTo>
                <a:lnTo>
                  <a:pt x="37499" y="502989"/>
                </a:lnTo>
                <a:lnTo>
                  <a:pt x="24258" y="547419"/>
                </a:lnTo>
                <a:lnTo>
                  <a:pt x="13790" y="592974"/>
                </a:lnTo>
                <a:lnTo>
                  <a:pt x="6193" y="639556"/>
                </a:lnTo>
                <a:lnTo>
                  <a:pt x="1564" y="687070"/>
                </a:lnTo>
                <a:lnTo>
                  <a:pt x="0" y="735418"/>
                </a:lnTo>
                <a:lnTo>
                  <a:pt x="1564" y="783768"/>
                </a:lnTo>
                <a:lnTo>
                  <a:pt x="6193" y="831284"/>
                </a:lnTo>
                <a:lnTo>
                  <a:pt x="13790" y="877869"/>
                </a:lnTo>
                <a:lnTo>
                  <a:pt x="24258" y="923426"/>
                </a:lnTo>
                <a:lnTo>
                  <a:pt x="37499" y="967858"/>
                </a:lnTo>
                <a:lnTo>
                  <a:pt x="53417" y="1011067"/>
                </a:lnTo>
                <a:lnTo>
                  <a:pt x="71914" y="1052958"/>
                </a:lnTo>
                <a:lnTo>
                  <a:pt x="92894" y="1093434"/>
                </a:lnTo>
                <a:lnTo>
                  <a:pt x="116259" y="1132396"/>
                </a:lnTo>
                <a:lnTo>
                  <a:pt x="141914" y="1169748"/>
                </a:lnTo>
                <a:lnTo>
                  <a:pt x="169759" y="1205393"/>
                </a:lnTo>
                <a:lnTo>
                  <a:pt x="199700" y="1239235"/>
                </a:lnTo>
                <a:lnTo>
                  <a:pt x="231637" y="1271175"/>
                </a:lnTo>
                <a:lnTo>
                  <a:pt x="265476" y="1301118"/>
                </a:lnTo>
                <a:lnTo>
                  <a:pt x="301118" y="1328965"/>
                </a:lnTo>
                <a:lnTo>
                  <a:pt x="338466" y="1354621"/>
                </a:lnTo>
                <a:lnTo>
                  <a:pt x="377424" y="1377989"/>
                </a:lnTo>
                <a:lnTo>
                  <a:pt x="417895" y="1398970"/>
                </a:lnTo>
                <a:lnTo>
                  <a:pt x="459781" y="1417468"/>
                </a:lnTo>
                <a:lnTo>
                  <a:pt x="502986" y="1433387"/>
                </a:lnTo>
                <a:lnTo>
                  <a:pt x="547412" y="1446629"/>
                </a:lnTo>
                <a:lnTo>
                  <a:pt x="592963" y="1457097"/>
                </a:lnTo>
                <a:lnTo>
                  <a:pt x="639542" y="1464694"/>
                </a:lnTo>
                <a:lnTo>
                  <a:pt x="687051" y="1469323"/>
                </a:lnTo>
                <a:lnTo>
                  <a:pt x="735393" y="1470888"/>
                </a:lnTo>
                <a:lnTo>
                  <a:pt x="783746" y="1469323"/>
                </a:lnTo>
                <a:lnTo>
                  <a:pt x="831264" y="1464694"/>
                </a:lnTo>
                <a:lnTo>
                  <a:pt x="877851" y="1457097"/>
                </a:lnTo>
                <a:lnTo>
                  <a:pt x="923409" y="1446629"/>
                </a:lnTo>
                <a:lnTo>
                  <a:pt x="967842" y="1433387"/>
                </a:lnTo>
                <a:lnTo>
                  <a:pt x="1011053" y="1417468"/>
                </a:lnTo>
                <a:lnTo>
                  <a:pt x="1052944" y="1398970"/>
                </a:lnTo>
                <a:lnTo>
                  <a:pt x="1093419" y="1377989"/>
                </a:lnTo>
                <a:lnTo>
                  <a:pt x="1132381" y="1354621"/>
                </a:lnTo>
                <a:lnTo>
                  <a:pt x="1169733" y="1328965"/>
                </a:lnTo>
                <a:lnTo>
                  <a:pt x="1205378" y="1301118"/>
                </a:lnTo>
                <a:lnTo>
                  <a:pt x="1239219" y="1271175"/>
                </a:lnTo>
                <a:lnTo>
                  <a:pt x="1271159" y="1239235"/>
                </a:lnTo>
                <a:lnTo>
                  <a:pt x="1301101" y="1205393"/>
                </a:lnTo>
                <a:lnTo>
                  <a:pt x="1328947" y="1169748"/>
                </a:lnTo>
                <a:lnTo>
                  <a:pt x="1354602" y="1132396"/>
                </a:lnTo>
                <a:lnTo>
                  <a:pt x="1377968" y="1093434"/>
                </a:lnTo>
                <a:lnTo>
                  <a:pt x="1398949" y="1052958"/>
                </a:lnTo>
                <a:lnTo>
                  <a:pt x="1417446" y="1011067"/>
                </a:lnTo>
                <a:lnTo>
                  <a:pt x="1433364" y="967858"/>
                </a:lnTo>
                <a:lnTo>
                  <a:pt x="1446605" y="923426"/>
                </a:lnTo>
                <a:lnTo>
                  <a:pt x="1457072" y="877869"/>
                </a:lnTo>
                <a:lnTo>
                  <a:pt x="1464669" y="831284"/>
                </a:lnTo>
                <a:lnTo>
                  <a:pt x="1469298" y="783768"/>
                </a:lnTo>
                <a:lnTo>
                  <a:pt x="1470863" y="735418"/>
                </a:lnTo>
                <a:lnTo>
                  <a:pt x="1469298" y="687070"/>
                </a:lnTo>
                <a:lnTo>
                  <a:pt x="1464669" y="639556"/>
                </a:lnTo>
                <a:lnTo>
                  <a:pt x="1457072" y="592974"/>
                </a:lnTo>
                <a:lnTo>
                  <a:pt x="1446605" y="547419"/>
                </a:lnTo>
                <a:lnTo>
                  <a:pt x="1433364" y="502989"/>
                </a:lnTo>
                <a:lnTo>
                  <a:pt x="1417446" y="459782"/>
                </a:lnTo>
                <a:lnTo>
                  <a:pt x="1398949" y="417894"/>
                </a:lnTo>
                <a:lnTo>
                  <a:pt x="1377968" y="377421"/>
                </a:lnTo>
                <a:lnTo>
                  <a:pt x="1354602" y="338462"/>
                </a:lnTo>
                <a:lnTo>
                  <a:pt x="1328947" y="301112"/>
                </a:lnTo>
                <a:lnTo>
                  <a:pt x="1301101" y="265470"/>
                </a:lnTo>
                <a:lnTo>
                  <a:pt x="1271159" y="231631"/>
                </a:lnTo>
                <a:lnTo>
                  <a:pt x="1239219" y="199693"/>
                </a:lnTo>
                <a:lnTo>
                  <a:pt x="1205378" y="169753"/>
                </a:lnTo>
                <a:lnTo>
                  <a:pt x="1169733" y="141908"/>
                </a:lnTo>
                <a:lnTo>
                  <a:pt x="1132381" y="116254"/>
                </a:lnTo>
                <a:lnTo>
                  <a:pt x="1093419" y="92889"/>
                </a:lnTo>
                <a:lnTo>
                  <a:pt x="1052944" y="71910"/>
                </a:lnTo>
                <a:lnTo>
                  <a:pt x="1011053" y="53414"/>
                </a:lnTo>
                <a:lnTo>
                  <a:pt x="967842" y="37497"/>
                </a:lnTo>
                <a:lnTo>
                  <a:pt x="923409" y="24256"/>
                </a:lnTo>
                <a:lnTo>
                  <a:pt x="877851" y="13789"/>
                </a:lnTo>
                <a:lnTo>
                  <a:pt x="831264" y="6193"/>
                </a:lnTo>
                <a:lnTo>
                  <a:pt x="783746" y="1564"/>
                </a:lnTo>
                <a:lnTo>
                  <a:pt x="735393" y="0"/>
                </a:lnTo>
                <a:close/>
              </a:path>
            </a:pathLst>
          </a:custGeom>
          <a:solidFill>
            <a:srgbClr val="0053A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7"/>
          <p:cNvSpPr/>
          <p:nvPr/>
        </p:nvSpPr>
        <p:spPr>
          <a:xfrm>
            <a:off x="10641577" y="697718"/>
            <a:ext cx="669289" cy="985520"/>
          </a:xfrm>
          <a:custGeom>
            <a:avLst/>
            <a:gdLst/>
            <a:ahLst/>
            <a:cxnLst/>
            <a:rect l="l" t="t" r="r" b="b"/>
            <a:pathLst>
              <a:path w="669289" h="985520" extrusionOk="0">
                <a:moveTo>
                  <a:pt x="177672" y="98196"/>
                </a:moveTo>
                <a:lnTo>
                  <a:pt x="43345" y="98196"/>
                </a:lnTo>
                <a:lnTo>
                  <a:pt x="43325" y="925715"/>
                </a:lnTo>
                <a:lnTo>
                  <a:pt x="12890" y="984910"/>
                </a:lnTo>
                <a:lnTo>
                  <a:pt x="669137" y="984910"/>
                </a:lnTo>
                <a:lnTo>
                  <a:pt x="638746" y="925715"/>
                </a:lnTo>
                <a:lnTo>
                  <a:pt x="638746" y="924775"/>
                </a:lnTo>
                <a:lnTo>
                  <a:pt x="177672" y="924775"/>
                </a:lnTo>
                <a:lnTo>
                  <a:pt x="177672" y="98196"/>
                </a:lnTo>
                <a:close/>
              </a:path>
              <a:path w="669289" h="985520" extrusionOk="0">
                <a:moveTo>
                  <a:pt x="396481" y="601954"/>
                </a:moveTo>
                <a:lnTo>
                  <a:pt x="272567" y="601954"/>
                </a:lnTo>
                <a:lnTo>
                  <a:pt x="272567" y="924775"/>
                </a:lnTo>
                <a:lnTo>
                  <a:pt x="638746" y="924775"/>
                </a:lnTo>
                <a:lnTo>
                  <a:pt x="638746" y="924420"/>
                </a:lnTo>
                <a:lnTo>
                  <a:pt x="396481" y="924420"/>
                </a:lnTo>
                <a:lnTo>
                  <a:pt x="396481" y="601954"/>
                </a:lnTo>
                <a:close/>
              </a:path>
              <a:path w="669289" h="985520" extrusionOk="0">
                <a:moveTo>
                  <a:pt x="457428" y="479120"/>
                </a:moveTo>
                <a:lnTo>
                  <a:pt x="399046" y="500583"/>
                </a:lnTo>
                <a:lnTo>
                  <a:pt x="436414" y="531391"/>
                </a:lnTo>
                <a:lnTo>
                  <a:pt x="463667" y="567878"/>
                </a:lnTo>
                <a:lnTo>
                  <a:pt x="482398" y="608388"/>
                </a:lnTo>
                <a:lnTo>
                  <a:pt x="494196" y="651263"/>
                </a:lnTo>
                <a:lnTo>
                  <a:pt x="500653" y="694846"/>
                </a:lnTo>
                <a:lnTo>
                  <a:pt x="503361" y="737480"/>
                </a:lnTo>
                <a:lnTo>
                  <a:pt x="503910" y="777506"/>
                </a:lnTo>
                <a:lnTo>
                  <a:pt x="503910" y="924420"/>
                </a:lnTo>
                <a:lnTo>
                  <a:pt x="638746" y="924420"/>
                </a:lnTo>
                <a:lnTo>
                  <a:pt x="638746" y="795870"/>
                </a:lnTo>
                <a:lnTo>
                  <a:pt x="635911" y="739732"/>
                </a:lnTo>
                <a:lnTo>
                  <a:pt x="627406" y="687499"/>
                </a:lnTo>
                <a:lnTo>
                  <a:pt x="613235" y="639583"/>
                </a:lnTo>
                <a:lnTo>
                  <a:pt x="593397" y="596395"/>
                </a:lnTo>
                <a:lnTo>
                  <a:pt x="567896" y="558343"/>
                </a:lnTo>
                <a:lnTo>
                  <a:pt x="536733" y="525840"/>
                </a:lnTo>
                <a:lnTo>
                  <a:pt x="499910" y="499295"/>
                </a:lnTo>
                <a:lnTo>
                  <a:pt x="457428" y="479120"/>
                </a:lnTo>
                <a:close/>
              </a:path>
              <a:path w="669289" h="985520" extrusionOk="0">
                <a:moveTo>
                  <a:pt x="226174" y="410679"/>
                </a:moveTo>
                <a:lnTo>
                  <a:pt x="226174" y="460082"/>
                </a:lnTo>
                <a:lnTo>
                  <a:pt x="247845" y="461868"/>
                </a:lnTo>
                <a:lnTo>
                  <a:pt x="277606" y="462759"/>
                </a:lnTo>
                <a:lnTo>
                  <a:pt x="314810" y="461740"/>
                </a:lnTo>
                <a:lnTo>
                  <a:pt x="358813" y="457796"/>
                </a:lnTo>
                <a:lnTo>
                  <a:pt x="419811" y="443581"/>
                </a:lnTo>
                <a:lnTo>
                  <a:pt x="466237" y="420612"/>
                </a:lnTo>
                <a:lnTo>
                  <a:pt x="475343" y="413435"/>
                </a:lnTo>
                <a:lnTo>
                  <a:pt x="272453" y="413435"/>
                </a:lnTo>
                <a:lnTo>
                  <a:pt x="257942" y="413198"/>
                </a:lnTo>
                <a:lnTo>
                  <a:pt x="245437" y="412572"/>
                </a:lnTo>
                <a:lnTo>
                  <a:pt x="234869" y="411689"/>
                </a:lnTo>
                <a:lnTo>
                  <a:pt x="226174" y="410679"/>
                </a:lnTo>
                <a:close/>
              </a:path>
              <a:path w="669289" h="985520" extrusionOk="0">
                <a:moveTo>
                  <a:pt x="253923" y="0"/>
                </a:moveTo>
                <a:lnTo>
                  <a:pt x="0" y="0"/>
                </a:lnTo>
                <a:lnTo>
                  <a:pt x="29032" y="56768"/>
                </a:lnTo>
                <a:lnTo>
                  <a:pt x="275120" y="56845"/>
                </a:lnTo>
                <a:lnTo>
                  <a:pt x="305468" y="58869"/>
                </a:lnTo>
                <a:lnTo>
                  <a:pt x="374252" y="84191"/>
                </a:lnTo>
                <a:lnTo>
                  <a:pt x="406107" y="113576"/>
                </a:lnTo>
                <a:lnTo>
                  <a:pt x="430757" y="151736"/>
                </a:lnTo>
                <a:lnTo>
                  <a:pt x="443395" y="196087"/>
                </a:lnTo>
                <a:lnTo>
                  <a:pt x="272567" y="196087"/>
                </a:lnTo>
                <a:lnTo>
                  <a:pt x="272567" y="244665"/>
                </a:lnTo>
                <a:lnTo>
                  <a:pt x="444944" y="244665"/>
                </a:lnTo>
                <a:lnTo>
                  <a:pt x="442666" y="268841"/>
                </a:lnTo>
                <a:lnTo>
                  <a:pt x="425247" y="320817"/>
                </a:lnTo>
                <a:lnTo>
                  <a:pt x="382961" y="372753"/>
                </a:lnTo>
                <a:lnTo>
                  <a:pt x="316032" y="408014"/>
                </a:lnTo>
                <a:lnTo>
                  <a:pt x="272453" y="413435"/>
                </a:lnTo>
                <a:lnTo>
                  <a:pt x="475343" y="413435"/>
                </a:lnTo>
                <a:lnTo>
                  <a:pt x="524865" y="367398"/>
                </a:lnTo>
                <a:lnTo>
                  <a:pt x="548265" y="334409"/>
                </a:lnTo>
                <a:lnTo>
                  <a:pt x="564207" y="299023"/>
                </a:lnTo>
                <a:lnTo>
                  <a:pt x="576211" y="225590"/>
                </a:lnTo>
                <a:lnTo>
                  <a:pt x="573437" y="189864"/>
                </a:lnTo>
                <a:lnTo>
                  <a:pt x="562170" y="145421"/>
                </a:lnTo>
                <a:lnTo>
                  <a:pt x="537985" y="98196"/>
                </a:lnTo>
                <a:lnTo>
                  <a:pt x="496493" y="54165"/>
                </a:lnTo>
                <a:lnTo>
                  <a:pt x="461073" y="30326"/>
                </a:lnTo>
                <a:lnTo>
                  <a:pt x="421747" y="13442"/>
                </a:lnTo>
                <a:lnTo>
                  <a:pt x="372564" y="3398"/>
                </a:lnTo>
                <a:lnTo>
                  <a:pt x="307568" y="76"/>
                </a:lnTo>
                <a:lnTo>
                  <a:pt x="256997" y="76"/>
                </a:lnTo>
                <a:lnTo>
                  <a:pt x="2539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7"/>
          <p:cNvSpPr/>
          <p:nvPr/>
        </p:nvSpPr>
        <p:spPr>
          <a:xfrm>
            <a:off x="12445994" y="187950"/>
            <a:ext cx="2667007" cy="172759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403592703"/>
              </p:ext>
            </p:extLst>
          </p:nvPr>
        </p:nvGraphicFramePr>
        <p:xfrm>
          <a:off x="2709333" y="4278702"/>
          <a:ext cx="10837333" cy="6883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0116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/>
        </p:nvSpPr>
        <p:spPr>
          <a:xfrm>
            <a:off x="698500" y="172675"/>
            <a:ext cx="4889400" cy="4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878787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8787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национальный исследовательский университет</a:t>
            </a:r>
            <a:endParaRPr sz="14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;p7"/>
          <p:cNvSpPr txBox="1"/>
          <p:nvPr/>
        </p:nvSpPr>
        <p:spPr>
          <a:xfrm>
            <a:off x="728295" y="745799"/>
            <a:ext cx="2414905" cy="23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878787"/>
                </a:solidFill>
                <a:latin typeface="Verdana"/>
                <a:ea typeface="Verdana"/>
                <a:cs typeface="Verdana"/>
                <a:sym typeface="Verdana"/>
              </a:rPr>
              <a:t>ИНСТИТУТ ОБРАЗОВАНИЯ</a:t>
            </a:r>
            <a:endParaRPr sz="1400" b="0" i="0" u="none" strike="noStrike" cap="none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" name="Google Shape;45;p7"/>
          <p:cNvSpPr txBox="1"/>
          <p:nvPr/>
        </p:nvSpPr>
        <p:spPr>
          <a:xfrm>
            <a:off x="15448597" y="187950"/>
            <a:ext cx="807300" cy="46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 dirty="0" smtClean="0">
                <a:solidFill>
                  <a:srgbClr val="878787"/>
                </a:solidFill>
                <a:latin typeface="Verdana"/>
                <a:ea typeface="Verdana"/>
                <a:cs typeface="Verdana"/>
                <a:sym typeface="Verdana"/>
              </a:rPr>
              <a:t>2019 г.</a:t>
            </a:r>
            <a:endParaRPr sz="1400" b="0" i="0" u="none" strike="noStrike" cap="none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" name="Google Shape;46;p7"/>
          <p:cNvSpPr/>
          <p:nvPr/>
        </p:nvSpPr>
        <p:spPr>
          <a:xfrm>
            <a:off x="254006" y="254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 extrusionOk="0">
                <a:moveTo>
                  <a:pt x="190487" y="0"/>
                </a:moveTo>
                <a:lnTo>
                  <a:pt x="146817" y="5032"/>
                </a:lnTo>
                <a:lnTo>
                  <a:pt x="106725" y="19365"/>
                </a:lnTo>
                <a:lnTo>
                  <a:pt x="71356" y="41855"/>
                </a:lnTo>
                <a:lnTo>
                  <a:pt x="41854" y="71358"/>
                </a:lnTo>
                <a:lnTo>
                  <a:pt x="19365" y="106729"/>
                </a:lnTo>
                <a:lnTo>
                  <a:pt x="5032" y="146825"/>
                </a:lnTo>
                <a:lnTo>
                  <a:pt x="0" y="190500"/>
                </a:lnTo>
                <a:lnTo>
                  <a:pt x="5032" y="234170"/>
                </a:lnTo>
                <a:lnTo>
                  <a:pt x="19365" y="274264"/>
                </a:lnTo>
                <a:lnTo>
                  <a:pt x="41854" y="309635"/>
                </a:lnTo>
                <a:lnTo>
                  <a:pt x="71356" y="339140"/>
                </a:lnTo>
                <a:lnTo>
                  <a:pt x="106725" y="361632"/>
                </a:lnTo>
                <a:lnTo>
                  <a:pt x="146817" y="375967"/>
                </a:lnTo>
                <a:lnTo>
                  <a:pt x="190487" y="381000"/>
                </a:lnTo>
                <a:lnTo>
                  <a:pt x="234162" y="375967"/>
                </a:lnTo>
                <a:lnTo>
                  <a:pt x="274259" y="361632"/>
                </a:lnTo>
                <a:lnTo>
                  <a:pt x="309633" y="339140"/>
                </a:lnTo>
                <a:lnTo>
                  <a:pt x="339139" y="309635"/>
                </a:lnTo>
                <a:lnTo>
                  <a:pt x="361632" y="274264"/>
                </a:lnTo>
                <a:lnTo>
                  <a:pt x="375967" y="234170"/>
                </a:lnTo>
                <a:lnTo>
                  <a:pt x="381000" y="190500"/>
                </a:lnTo>
                <a:lnTo>
                  <a:pt x="375967" y="146825"/>
                </a:lnTo>
                <a:lnTo>
                  <a:pt x="361632" y="106729"/>
                </a:lnTo>
                <a:lnTo>
                  <a:pt x="339139" y="71358"/>
                </a:lnTo>
                <a:lnTo>
                  <a:pt x="309633" y="41855"/>
                </a:lnTo>
                <a:lnTo>
                  <a:pt x="274259" y="19365"/>
                </a:lnTo>
                <a:lnTo>
                  <a:pt x="234162" y="5032"/>
                </a:lnTo>
                <a:lnTo>
                  <a:pt x="190487" y="0"/>
                </a:ln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7"/>
          <p:cNvSpPr/>
          <p:nvPr/>
        </p:nvSpPr>
        <p:spPr>
          <a:xfrm>
            <a:off x="261245" y="261247"/>
            <a:ext cx="367030" cy="367030"/>
          </a:xfrm>
          <a:custGeom>
            <a:avLst/>
            <a:gdLst/>
            <a:ahLst/>
            <a:cxnLst/>
            <a:rect l="l" t="t" r="r" b="b"/>
            <a:pathLst>
              <a:path w="367030" h="367030" extrusionOk="0">
                <a:moveTo>
                  <a:pt x="183248" y="0"/>
                </a:moveTo>
                <a:lnTo>
                  <a:pt x="134542" y="6547"/>
                </a:lnTo>
                <a:lnTo>
                  <a:pt x="90770" y="25024"/>
                </a:lnTo>
                <a:lnTo>
                  <a:pt x="53681" y="53681"/>
                </a:lnTo>
                <a:lnTo>
                  <a:pt x="25024" y="90770"/>
                </a:lnTo>
                <a:lnTo>
                  <a:pt x="6547" y="134542"/>
                </a:lnTo>
                <a:lnTo>
                  <a:pt x="0" y="183248"/>
                </a:lnTo>
                <a:lnTo>
                  <a:pt x="6547" y="231958"/>
                </a:lnTo>
                <a:lnTo>
                  <a:pt x="25024" y="275732"/>
                </a:lnTo>
                <a:lnTo>
                  <a:pt x="53681" y="312820"/>
                </a:lnTo>
                <a:lnTo>
                  <a:pt x="90770" y="341475"/>
                </a:lnTo>
                <a:lnTo>
                  <a:pt x="134542" y="359949"/>
                </a:lnTo>
                <a:lnTo>
                  <a:pt x="183248" y="366496"/>
                </a:lnTo>
                <a:lnTo>
                  <a:pt x="231958" y="359949"/>
                </a:lnTo>
                <a:lnTo>
                  <a:pt x="275732" y="341475"/>
                </a:lnTo>
                <a:lnTo>
                  <a:pt x="312820" y="312820"/>
                </a:lnTo>
                <a:lnTo>
                  <a:pt x="341475" y="275732"/>
                </a:lnTo>
                <a:lnTo>
                  <a:pt x="359949" y="231958"/>
                </a:lnTo>
                <a:lnTo>
                  <a:pt x="366496" y="183248"/>
                </a:lnTo>
                <a:lnTo>
                  <a:pt x="359949" y="134542"/>
                </a:lnTo>
                <a:lnTo>
                  <a:pt x="341475" y="90770"/>
                </a:lnTo>
                <a:lnTo>
                  <a:pt x="312820" y="53681"/>
                </a:lnTo>
                <a:lnTo>
                  <a:pt x="275732" y="25024"/>
                </a:lnTo>
                <a:lnTo>
                  <a:pt x="231958" y="6547"/>
                </a:lnTo>
                <a:lnTo>
                  <a:pt x="18324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7"/>
          <p:cNvSpPr/>
          <p:nvPr/>
        </p:nvSpPr>
        <p:spPr>
          <a:xfrm>
            <a:off x="283063" y="283061"/>
            <a:ext cx="323215" cy="323215"/>
          </a:xfrm>
          <a:custGeom>
            <a:avLst/>
            <a:gdLst/>
            <a:ahLst/>
            <a:cxnLst/>
            <a:rect l="l" t="t" r="r" b="b"/>
            <a:pathLst>
              <a:path w="323215" h="323215" extrusionOk="0">
                <a:moveTo>
                  <a:pt x="161429" y="0"/>
                </a:moveTo>
                <a:lnTo>
                  <a:pt x="118524" y="5767"/>
                </a:lnTo>
                <a:lnTo>
                  <a:pt x="79964" y="22042"/>
                </a:lnTo>
                <a:lnTo>
                  <a:pt x="47291" y="47286"/>
                </a:lnTo>
                <a:lnTo>
                  <a:pt x="22045" y="79959"/>
                </a:lnTo>
                <a:lnTo>
                  <a:pt x="5768" y="118520"/>
                </a:lnTo>
                <a:lnTo>
                  <a:pt x="0" y="161429"/>
                </a:lnTo>
                <a:lnTo>
                  <a:pt x="5768" y="204344"/>
                </a:lnTo>
                <a:lnTo>
                  <a:pt x="22045" y="242909"/>
                </a:lnTo>
                <a:lnTo>
                  <a:pt x="47291" y="275583"/>
                </a:lnTo>
                <a:lnTo>
                  <a:pt x="79964" y="300828"/>
                </a:lnTo>
                <a:lnTo>
                  <a:pt x="118524" y="317104"/>
                </a:lnTo>
                <a:lnTo>
                  <a:pt x="161429" y="322872"/>
                </a:lnTo>
                <a:lnTo>
                  <a:pt x="204344" y="317104"/>
                </a:lnTo>
                <a:lnTo>
                  <a:pt x="242909" y="300828"/>
                </a:lnTo>
                <a:lnTo>
                  <a:pt x="275583" y="275583"/>
                </a:lnTo>
                <a:lnTo>
                  <a:pt x="300828" y="242909"/>
                </a:lnTo>
                <a:lnTo>
                  <a:pt x="317104" y="204344"/>
                </a:lnTo>
                <a:lnTo>
                  <a:pt x="322872" y="161429"/>
                </a:lnTo>
                <a:lnTo>
                  <a:pt x="317104" y="118520"/>
                </a:lnTo>
                <a:lnTo>
                  <a:pt x="300828" y="79959"/>
                </a:lnTo>
                <a:lnTo>
                  <a:pt x="275583" y="47286"/>
                </a:lnTo>
                <a:lnTo>
                  <a:pt x="242909" y="22042"/>
                </a:lnTo>
                <a:lnTo>
                  <a:pt x="204344" y="5767"/>
                </a:lnTo>
                <a:lnTo>
                  <a:pt x="161429" y="0"/>
                </a:ln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7"/>
          <p:cNvSpPr/>
          <p:nvPr/>
        </p:nvSpPr>
        <p:spPr>
          <a:xfrm>
            <a:off x="377164" y="334446"/>
            <a:ext cx="146875" cy="2161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" name="Google Shape;50;p7"/>
          <p:cNvSpPr txBox="1"/>
          <p:nvPr/>
        </p:nvSpPr>
        <p:spPr>
          <a:xfrm>
            <a:off x="728295" y="2380911"/>
            <a:ext cx="15047468" cy="1786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575" rIns="0" bIns="0" anchor="t" anchorCtr="0">
            <a:noAutofit/>
          </a:bodyPr>
          <a:lstStyle/>
          <a:p>
            <a:pPr algn="ctr"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4800" kern="1200" dirty="0">
                <a:solidFill>
                  <a:srgbClr val="0070C0"/>
                </a:solidFill>
                <a:latin typeface="+mn-lt"/>
              </a:rPr>
              <a:t>У</a:t>
            </a:r>
            <a:r>
              <a:rPr lang="ru-RU" sz="4800" kern="1200" dirty="0" smtClean="0">
                <a:solidFill>
                  <a:srgbClr val="0070C0"/>
                </a:solidFill>
                <a:latin typeface="+mn-lt"/>
              </a:rPr>
              <a:t>частие </a:t>
            </a:r>
            <a:r>
              <a:rPr lang="ru-RU" sz="4800" kern="1200" dirty="0">
                <a:solidFill>
                  <a:srgbClr val="0070C0"/>
                </a:solidFill>
                <a:latin typeface="+mn-lt"/>
              </a:rPr>
              <a:t>в общих мероприятиях улуса </a:t>
            </a:r>
            <a:endParaRPr lang="ru-RU" sz="4800" kern="1200" dirty="0" smtClean="0">
              <a:solidFill>
                <a:srgbClr val="0070C0"/>
              </a:solidFill>
              <a:latin typeface="+mn-lt"/>
            </a:endParaRPr>
          </a:p>
          <a:p>
            <a:pPr algn="ctr"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4800" kern="1200" dirty="0" smtClean="0">
                <a:solidFill>
                  <a:srgbClr val="0070C0"/>
                </a:solidFill>
                <a:latin typeface="+mn-lt"/>
              </a:rPr>
              <a:t>в </a:t>
            </a:r>
            <a:r>
              <a:rPr lang="ru-RU" sz="4800" kern="1200" dirty="0">
                <a:solidFill>
                  <a:srgbClr val="0070C0"/>
                </a:solidFill>
                <a:latin typeface="+mn-lt"/>
              </a:rPr>
              <a:t>сфере </a:t>
            </a:r>
            <a:r>
              <a:rPr lang="ru-RU" sz="4800" kern="1200" dirty="0" smtClean="0">
                <a:solidFill>
                  <a:srgbClr val="0070C0"/>
                </a:solidFill>
                <a:latin typeface="+mn-lt"/>
              </a:rPr>
              <a:t>образования (минимум)</a:t>
            </a:r>
            <a:endParaRPr lang="ru-RU" sz="4800" kern="1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10059940" y="301426"/>
            <a:ext cx="1736089" cy="1736089"/>
          </a:xfrm>
          <a:custGeom>
            <a:avLst/>
            <a:gdLst/>
            <a:ahLst/>
            <a:cxnLst/>
            <a:rect l="l" t="t" r="r" b="b"/>
            <a:pathLst>
              <a:path w="1736089" h="1736090" extrusionOk="0">
                <a:moveTo>
                  <a:pt x="867816" y="0"/>
                </a:moveTo>
                <a:lnTo>
                  <a:pt x="820213" y="1284"/>
                </a:lnTo>
                <a:lnTo>
                  <a:pt x="773279" y="5092"/>
                </a:lnTo>
                <a:lnTo>
                  <a:pt x="727082" y="11359"/>
                </a:lnTo>
                <a:lnTo>
                  <a:pt x="681686" y="20018"/>
                </a:lnTo>
                <a:lnTo>
                  <a:pt x="637159" y="31003"/>
                </a:lnTo>
                <a:lnTo>
                  <a:pt x="593566" y="44247"/>
                </a:lnTo>
                <a:lnTo>
                  <a:pt x="550974" y="59685"/>
                </a:lnTo>
                <a:lnTo>
                  <a:pt x="509450" y="77249"/>
                </a:lnTo>
                <a:lnTo>
                  <a:pt x="469059" y="96875"/>
                </a:lnTo>
                <a:lnTo>
                  <a:pt x="429867" y="118495"/>
                </a:lnTo>
                <a:lnTo>
                  <a:pt x="391942" y="142044"/>
                </a:lnTo>
                <a:lnTo>
                  <a:pt x="355348" y="167455"/>
                </a:lnTo>
                <a:lnTo>
                  <a:pt x="320153" y="194662"/>
                </a:lnTo>
                <a:lnTo>
                  <a:pt x="286423" y="223599"/>
                </a:lnTo>
                <a:lnTo>
                  <a:pt x="254223" y="254200"/>
                </a:lnTo>
                <a:lnTo>
                  <a:pt x="223621" y="286397"/>
                </a:lnTo>
                <a:lnTo>
                  <a:pt x="194682" y="320127"/>
                </a:lnTo>
                <a:lnTo>
                  <a:pt x="167473" y="355321"/>
                </a:lnTo>
                <a:lnTo>
                  <a:pt x="142060" y="391914"/>
                </a:lnTo>
                <a:lnTo>
                  <a:pt x="118509" y="429839"/>
                </a:lnTo>
                <a:lnTo>
                  <a:pt x="96887" y="469031"/>
                </a:lnTo>
                <a:lnTo>
                  <a:pt x="77259" y="509423"/>
                </a:lnTo>
                <a:lnTo>
                  <a:pt x="59693" y="550948"/>
                </a:lnTo>
                <a:lnTo>
                  <a:pt x="44253" y="593542"/>
                </a:lnTo>
                <a:lnTo>
                  <a:pt x="31007" y="637137"/>
                </a:lnTo>
                <a:lnTo>
                  <a:pt x="20021" y="681667"/>
                </a:lnTo>
                <a:lnTo>
                  <a:pt x="11361" y="727066"/>
                </a:lnTo>
                <a:lnTo>
                  <a:pt x="5093" y="773268"/>
                </a:lnTo>
                <a:lnTo>
                  <a:pt x="1284" y="820207"/>
                </a:lnTo>
                <a:lnTo>
                  <a:pt x="0" y="867816"/>
                </a:lnTo>
                <a:lnTo>
                  <a:pt x="1284" y="915424"/>
                </a:lnTo>
                <a:lnTo>
                  <a:pt x="5093" y="962362"/>
                </a:lnTo>
                <a:lnTo>
                  <a:pt x="11361" y="1008564"/>
                </a:lnTo>
                <a:lnTo>
                  <a:pt x="20021" y="1053963"/>
                </a:lnTo>
                <a:lnTo>
                  <a:pt x="31007" y="1098493"/>
                </a:lnTo>
                <a:lnTo>
                  <a:pt x="44253" y="1142089"/>
                </a:lnTo>
                <a:lnTo>
                  <a:pt x="59693" y="1184683"/>
                </a:lnTo>
                <a:lnTo>
                  <a:pt x="77259" y="1226210"/>
                </a:lnTo>
                <a:lnTo>
                  <a:pt x="96887" y="1266604"/>
                </a:lnTo>
                <a:lnTo>
                  <a:pt x="118509" y="1305797"/>
                </a:lnTo>
                <a:lnTo>
                  <a:pt x="142060" y="1343724"/>
                </a:lnTo>
                <a:lnTo>
                  <a:pt x="167473" y="1380319"/>
                </a:lnTo>
                <a:lnTo>
                  <a:pt x="194682" y="1415515"/>
                </a:lnTo>
                <a:lnTo>
                  <a:pt x="223621" y="1449246"/>
                </a:lnTo>
                <a:lnTo>
                  <a:pt x="254223" y="1481447"/>
                </a:lnTo>
                <a:lnTo>
                  <a:pt x="286423" y="1512049"/>
                </a:lnTo>
                <a:lnTo>
                  <a:pt x="320153" y="1540989"/>
                </a:lnTo>
                <a:lnTo>
                  <a:pt x="355348" y="1568198"/>
                </a:lnTo>
                <a:lnTo>
                  <a:pt x="391942" y="1593611"/>
                </a:lnTo>
                <a:lnTo>
                  <a:pt x="429867" y="1617162"/>
                </a:lnTo>
                <a:lnTo>
                  <a:pt x="469059" y="1638784"/>
                </a:lnTo>
                <a:lnTo>
                  <a:pt x="509450" y="1658412"/>
                </a:lnTo>
                <a:lnTo>
                  <a:pt x="550974" y="1675978"/>
                </a:lnTo>
                <a:lnTo>
                  <a:pt x="593566" y="1691418"/>
                </a:lnTo>
                <a:lnTo>
                  <a:pt x="637159" y="1704663"/>
                </a:lnTo>
                <a:lnTo>
                  <a:pt x="681686" y="1715649"/>
                </a:lnTo>
                <a:lnTo>
                  <a:pt x="727082" y="1724309"/>
                </a:lnTo>
                <a:lnTo>
                  <a:pt x="773279" y="1730577"/>
                </a:lnTo>
                <a:lnTo>
                  <a:pt x="820213" y="1734386"/>
                </a:lnTo>
                <a:lnTo>
                  <a:pt x="867816" y="1735670"/>
                </a:lnTo>
                <a:lnTo>
                  <a:pt x="915425" y="1734386"/>
                </a:lnTo>
                <a:lnTo>
                  <a:pt x="962364" y="1730577"/>
                </a:lnTo>
                <a:lnTo>
                  <a:pt x="1008567" y="1724309"/>
                </a:lnTo>
                <a:lnTo>
                  <a:pt x="1053967" y="1715649"/>
                </a:lnTo>
                <a:lnTo>
                  <a:pt x="1098499" y="1704663"/>
                </a:lnTo>
                <a:lnTo>
                  <a:pt x="1142095" y="1691418"/>
                </a:lnTo>
                <a:lnTo>
                  <a:pt x="1184690" y="1675978"/>
                </a:lnTo>
                <a:lnTo>
                  <a:pt x="1226218" y="1658412"/>
                </a:lnTo>
                <a:lnTo>
                  <a:pt x="1266612" y="1638784"/>
                </a:lnTo>
                <a:lnTo>
                  <a:pt x="1305806" y="1617162"/>
                </a:lnTo>
                <a:lnTo>
                  <a:pt x="1343734" y="1593611"/>
                </a:lnTo>
                <a:lnTo>
                  <a:pt x="1380329" y="1568198"/>
                </a:lnTo>
                <a:lnTo>
                  <a:pt x="1415526" y="1540989"/>
                </a:lnTo>
                <a:lnTo>
                  <a:pt x="1449257" y="1512049"/>
                </a:lnTo>
                <a:lnTo>
                  <a:pt x="1481458" y="1481447"/>
                </a:lnTo>
                <a:lnTo>
                  <a:pt x="1512061" y="1449246"/>
                </a:lnTo>
                <a:lnTo>
                  <a:pt x="1541000" y="1415515"/>
                </a:lnTo>
                <a:lnTo>
                  <a:pt x="1568210" y="1380319"/>
                </a:lnTo>
                <a:lnTo>
                  <a:pt x="1593623" y="1343724"/>
                </a:lnTo>
                <a:lnTo>
                  <a:pt x="1617174" y="1305797"/>
                </a:lnTo>
                <a:lnTo>
                  <a:pt x="1638797" y="1266604"/>
                </a:lnTo>
                <a:lnTo>
                  <a:pt x="1658424" y="1226210"/>
                </a:lnTo>
                <a:lnTo>
                  <a:pt x="1675991" y="1184683"/>
                </a:lnTo>
                <a:lnTo>
                  <a:pt x="1691430" y="1142089"/>
                </a:lnTo>
                <a:lnTo>
                  <a:pt x="1704676" y="1098493"/>
                </a:lnTo>
                <a:lnTo>
                  <a:pt x="1715662" y="1053963"/>
                </a:lnTo>
                <a:lnTo>
                  <a:pt x="1724322" y="1008564"/>
                </a:lnTo>
                <a:lnTo>
                  <a:pt x="1730589" y="962362"/>
                </a:lnTo>
                <a:lnTo>
                  <a:pt x="1734399" y="915424"/>
                </a:lnTo>
                <a:lnTo>
                  <a:pt x="1735683" y="867816"/>
                </a:lnTo>
                <a:lnTo>
                  <a:pt x="1734399" y="820207"/>
                </a:lnTo>
                <a:lnTo>
                  <a:pt x="1730589" y="773268"/>
                </a:lnTo>
                <a:lnTo>
                  <a:pt x="1724322" y="727066"/>
                </a:lnTo>
                <a:lnTo>
                  <a:pt x="1715662" y="681667"/>
                </a:lnTo>
                <a:lnTo>
                  <a:pt x="1704676" y="637137"/>
                </a:lnTo>
                <a:lnTo>
                  <a:pt x="1691430" y="593542"/>
                </a:lnTo>
                <a:lnTo>
                  <a:pt x="1675991" y="550948"/>
                </a:lnTo>
                <a:lnTo>
                  <a:pt x="1658424" y="509423"/>
                </a:lnTo>
                <a:lnTo>
                  <a:pt x="1638797" y="469031"/>
                </a:lnTo>
                <a:lnTo>
                  <a:pt x="1617174" y="429839"/>
                </a:lnTo>
                <a:lnTo>
                  <a:pt x="1593623" y="391914"/>
                </a:lnTo>
                <a:lnTo>
                  <a:pt x="1568210" y="355321"/>
                </a:lnTo>
                <a:lnTo>
                  <a:pt x="1541000" y="320127"/>
                </a:lnTo>
                <a:lnTo>
                  <a:pt x="1512061" y="286397"/>
                </a:lnTo>
                <a:lnTo>
                  <a:pt x="1481458" y="254200"/>
                </a:lnTo>
                <a:lnTo>
                  <a:pt x="1449257" y="223599"/>
                </a:lnTo>
                <a:lnTo>
                  <a:pt x="1415526" y="194662"/>
                </a:lnTo>
                <a:lnTo>
                  <a:pt x="1380329" y="167455"/>
                </a:lnTo>
                <a:lnTo>
                  <a:pt x="1343734" y="142044"/>
                </a:lnTo>
                <a:lnTo>
                  <a:pt x="1305806" y="118495"/>
                </a:lnTo>
                <a:lnTo>
                  <a:pt x="1266612" y="96875"/>
                </a:lnTo>
                <a:lnTo>
                  <a:pt x="1226218" y="77249"/>
                </a:lnTo>
                <a:lnTo>
                  <a:pt x="1184690" y="59685"/>
                </a:lnTo>
                <a:lnTo>
                  <a:pt x="1142095" y="44247"/>
                </a:lnTo>
                <a:lnTo>
                  <a:pt x="1098499" y="31003"/>
                </a:lnTo>
                <a:lnTo>
                  <a:pt x="1053967" y="20018"/>
                </a:lnTo>
                <a:lnTo>
                  <a:pt x="1008567" y="11359"/>
                </a:lnTo>
                <a:lnTo>
                  <a:pt x="962364" y="5092"/>
                </a:lnTo>
                <a:lnTo>
                  <a:pt x="915425" y="1284"/>
                </a:lnTo>
                <a:lnTo>
                  <a:pt x="867816" y="0"/>
                </a:lnTo>
                <a:close/>
              </a:path>
            </a:pathLst>
          </a:custGeom>
          <a:solidFill>
            <a:srgbClr val="0053A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" name="Google Shape;52;p7"/>
          <p:cNvSpPr/>
          <p:nvPr/>
        </p:nvSpPr>
        <p:spPr>
          <a:xfrm>
            <a:off x="10092960" y="334446"/>
            <a:ext cx="1670050" cy="1670050"/>
          </a:xfrm>
          <a:custGeom>
            <a:avLst/>
            <a:gdLst/>
            <a:ahLst/>
            <a:cxnLst/>
            <a:rect l="l" t="t" r="r" b="b"/>
            <a:pathLst>
              <a:path w="1670050" h="1670050" extrusionOk="0">
                <a:moveTo>
                  <a:pt x="834796" y="0"/>
                </a:moveTo>
                <a:lnTo>
                  <a:pt x="787434" y="1321"/>
                </a:lnTo>
                <a:lnTo>
                  <a:pt x="740764" y="5240"/>
                </a:lnTo>
                <a:lnTo>
                  <a:pt x="694857" y="11684"/>
                </a:lnTo>
                <a:lnTo>
                  <a:pt x="649783" y="20584"/>
                </a:lnTo>
                <a:lnTo>
                  <a:pt x="605612" y="31869"/>
                </a:lnTo>
                <a:lnTo>
                  <a:pt x="562416" y="45468"/>
                </a:lnTo>
                <a:lnTo>
                  <a:pt x="520264" y="61311"/>
                </a:lnTo>
                <a:lnTo>
                  <a:pt x="479227" y="79327"/>
                </a:lnTo>
                <a:lnTo>
                  <a:pt x="439376" y="99447"/>
                </a:lnTo>
                <a:lnTo>
                  <a:pt x="400781" y="121598"/>
                </a:lnTo>
                <a:lnTo>
                  <a:pt x="363513" y="145711"/>
                </a:lnTo>
                <a:lnTo>
                  <a:pt x="327643" y="171716"/>
                </a:lnTo>
                <a:lnTo>
                  <a:pt x="293240" y="199541"/>
                </a:lnTo>
                <a:lnTo>
                  <a:pt x="260376" y="229116"/>
                </a:lnTo>
                <a:lnTo>
                  <a:pt x="229121" y="260371"/>
                </a:lnTo>
                <a:lnTo>
                  <a:pt x="199545" y="293235"/>
                </a:lnTo>
                <a:lnTo>
                  <a:pt x="171720" y="327637"/>
                </a:lnTo>
                <a:lnTo>
                  <a:pt x="145715" y="363508"/>
                </a:lnTo>
                <a:lnTo>
                  <a:pt x="121601" y="400775"/>
                </a:lnTo>
                <a:lnTo>
                  <a:pt x="99449" y="439370"/>
                </a:lnTo>
                <a:lnTo>
                  <a:pt x="79329" y="479221"/>
                </a:lnTo>
                <a:lnTo>
                  <a:pt x="61313" y="520258"/>
                </a:lnTo>
                <a:lnTo>
                  <a:pt x="45469" y="562411"/>
                </a:lnTo>
                <a:lnTo>
                  <a:pt x="31870" y="605608"/>
                </a:lnTo>
                <a:lnTo>
                  <a:pt x="20584" y="649779"/>
                </a:lnTo>
                <a:lnTo>
                  <a:pt x="11684" y="694854"/>
                </a:lnTo>
                <a:lnTo>
                  <a:pt x="5240" y="740762"/>
                </a:lnTo>
                <a:lnTo>
                  <a:pt x="1321" y="787433"/>
                </a:lnTo>
                <a:lnTo>
                  <a:pt x="0" y="834796"/>
                </a:lnTo>
                <a:lnTo>
                  <a:pt x="1321" y="882161"/>
                </a:lnTo>
                <a:lnTo>
                  <a:pt x="5240" y="928835"/>
                </a:lnTo>
                <a:lnTo>
                  <a:pt x="11684" y="974745"/>
                </a:lnTo>
                <a:lnTo>
                  <a:pt x="20584" y="1019822"/>
                </a:lnTo>
                <a:lnTo>
                  <a:pt x="31870" y="1063995"/>
                </a:lnTo>
                <a:lnTo>
                  <a:pt x="45469" y="1107194"/>
                </a:lnTo>
                <a:lnTo>
                  <a:pt x="61313" y="1149348"/>
                </a:lnTo>
                <a:lnTo>
                  <a:pt x="79329" y="1190386"/>
                </a:lnTo>
                <a:lnTo>
                  <a:pt x="99449" y="1230239"/>
                </a:lnTo>
                <a:lnTo>
                  <a:pt x="121601" y="1268835"/>
                </a:lnTo>
                <a:lnTo>
                  <a:pt x="145715" y="1306103"/>
                </a:lnTo>
                <a:lnTo>
                  <a:pt x="171720" y="1341975"/>
                </a:lnTo>
                <a:lnTo>
                  <a:pt x="199545" y="1376378"/>
                </a:lnTo>
                <a:lnTo>
                  <a:pt x="229121" y="1409243"/>
                </a:lnTo>
                <a:lnTo>
                  <a:pt x="260376" y="1440498"/>
                </a:lnTo>
                <a:lnTo>
                  <a:pt x="293240" y="1470074"/>
                </a:lnTo>
                <a:lnTo>
                  <a:pt x="327643" y="1497900"/>
                </a:lnTo>
                <a:lnTo>
                  <a:pt x="363513" y="1523904"/>
                </a:lnTo>
                <a:lnTo>
                  <a:pt x="400781" y="1548018"/>
                </a:lnTo>
                <a:lnTo>
                  <a:pt x="439376" y="1570170"/>
                </a:lnTo>
                <a:lnTo>
                  <a:pt x="479227" y="1590289"/>
                </a:lnTo>
                <a:lnTo>
                  <a:pt x="520264" y="1608306"/>
                </a:lnTo>
                <a:lnTo>
                  <a:pt x="562416" y="1624149"/>
                </a:lnTo>
                <a:lnTo>
                  <a:pt x="605612" y="1637748"/>
                </a:lnTo>
                <a:lnTo>
                  <a:pt x="649783" y="1649033"/>
                </a:lnTo>
                <a:lnTo>
                  <a:pt x="694857" y="1657933"/>
                </a:lnTo>
                <a:lnTo>
                  <a:pt x="740764" y="1664378"/>
                </a:lnTo>
                <a:lnTo>
                  <a:pt x="787434" y="1668296"/>
                </a:lnTo>
                <a:lnTo>
                  <a:pt x="834796" y="1669618"/>
                </a:lnTo>
                <a:lnTo>
                  <a:pt x="882161" y="1668296"/>
                </a:lnTo>
                <a:lnTo>
                  <a:pt x="928834" y="1664378"/>
                </a:lnTo>
                <a:lnTo>
                  <a:pt x="974744" y="1657933"/>
                </a:lnTo>
                <a:lnTo>
                  <a:pt x="1019821" y="1649033"/>
                </a:lnTo>
                <a:lnTo>
                  <a:pt x="1063994" y="1637748"/>
                </a:lnTo>
                <a:lnTo>
                  <a:pt x="1107192" y="1624149"/>
                </a:lnTo>
                <a:lnTo>
                  <a:pt x="1149346" y="1608306"/>
                </a:lnTo>
                <a:lnTo>
                  <a:pt x="1190384" y="1590289"/>
                </a:lnTo>
                <a:lnTo>
                  <a:pt x="1230236" y="1570170"/>
                </a:lnTo>
                <a:lnTo>
                  <a:pt x="1268831" y="1548018"/>
                </a:lnTo>
                <a:lnTo>
                  <a:pt x="1306099" y="1523904"/>
                </a:lnTo>
                <a:lnTo>
                  <a:pt x="1341970" y="1497900"/>
                </a:lnTo>
                <a:lnTo>
                  <a:pt x="1376373" y="1470074"/>
                </a:lnTo>
                <a:lnTo>
                  <a:pt x="1409237" y="1440498"/>
                </a:lnTo>
                <a:lnTo>
                  <a:pt x="1440492" y="1409243"/>
                </a:lnTo>
                <a:lnTo>
                  <a:pt x="1470067" y="1376378"/>
                </a:lnTo>
                <a:lnTo>
                  <a:pt x="1497892" y="1341975"/>
                </a:lnTo>
                <a:lnTo>
                  <a:pt x="1523896" y="1306103"/>
                </a:lnTo>
                <a:lnTo>
                  <a:pt x="1548009" y="1268835"/>
                </a:lnTo>
                <a:lnTo>
                  <a:pt x="1570160" y="1230239"/>
                </a:lnTo>
                <a:lnTo>
                  <a:pt x="1590279" y="1190386"/>
                </a:lnTo>
                <a:lnTo>
                  <a:pt x="1608295" y="1149348"/>
                </a:lnTo>
                <a:lnTo>
                  <a:pt x="1624138" y="1107194"/>
                </a:lnTo>
                <a:lnTo>
                  <a:pt x="1637737" y="1063995"/>
                </a:lnTo>
                <a:lnTo>
                  <a:pt x="1649021" y="1019822"/>
                </a:lnTo>
                <a:lnTo>
                  <a:pt x="1657921" y="974745"/>
                </a:lnTo>
                <a:lnTo>
                  <a:pt x="1664365" y="928835"/>
                </a:lnTo>
                <a:lnTo>
                  <a:pt x="1668283" y="882161"/>
                </a:lnTo>
                <a:lnTo>
                  <a:pt x="1669605" y="834796"/>
                </a:lnTo>
                <a:lnTo>
                  <a:pt x="1668283" y="787433"/>
                </a:lnTo>
                <a:lnTo>
                  <a:pt x="1664365" y="740762"/>
                </a:lnTo>
                <a:lnTo>
                  <a:pt x="1657921" y="694854"/>
                </a:lnTo>
                <a:lnTo>
                  <a:pt x="1649021" y="649779"/>
                </a:lnTo>
                <a:lnTo>
                  <a:pt x="1637737" y="605608"/>
                </a:lnTo>
                <a:lnTo>
                  <a:pt x="1624138" y="562411"/>
                </a:lnTo>
                <a:lnTo>
                  <a:pt x="1608295" y="520258"/>
                </a:lnTo>
                <a:lnTo>
                  <a:pt x="1590279" y="479221"/>
                </a:lnTo>
                <a:lnTo>
                  <a:pt x="1570160" y="439370"/>
                </a:lnTo>
                <a:lnTo>
                  <a:pt x="1548009" y="400775"/>
                </a:lnTo>
                <a:lnTo>
                  <a:pt x="1523896" y="363508"/>
                </a:lnTo>
                <a:lnTo>
                  <a:pt x="1497892" y="327637"/>
                </a:lnTo>
                <a:lnTo>
                  <a:pt x="1470067" y="293235"/>
                </a:lnTo>
                <a:lnTo>
                  <a:pt x="1440492" y="260371"/>
                </a:lnTo>
                <a:lnTo>
                  <a:pt x="1409237" y="229116"/>
                </a:lnTo>
                <a:lnTo>
                  <a:pt x="1376373" y="199541"/>
                </a:lnTo>
                <a:lnTo>
                  <a:pt x="1341970" y="171716"/>
                </a:lnTo>
                <a:lnTo>
                  <a:pt x="1306099" y="145711"/>
                </a:lnTo>
                <a:lnTo>
                  <a:pt x="1268831" y="121598"/>
                </a:lnTo>
                <a:lnTo>
                  <a:pt x="1230236" y="99447"/>
                </a:lnTo>
                <a:lnTo>
                  <a:pt x="1190384" y="79327"/>
                </a:lnTo>
                <a:lnTo>
                  <a:pt x="1149346" y="61311"/>
                </a:lnTo>
                <a:lnTo>
                  <a:pt x="1107192" y="45468"/>
                </a:lnTo>
                <a:lnTo>
                  <a:pt x="1063994" y="31869"/>
                </a:lnTo>
                <a:lnTo>
                  <a:pt x="1019821" y="20584"/>
                </a:lnTo>
                <a:lnTo>
                  <a:pt x="974744" y="11684"/>
                </a:lnTo>
                <a:lnTo>
                  <a:pt x="928834" y="5240"/>
                </a:lnTo>
                <a:lnTo>
                  <a:pt x="882161" y="1321"/>
                </a:lnTo>
                <a:lnTo>
                  <a:pt x="83479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53;p7"/>
          <p:cNvSpPr/>
          <p:nvPr/>
        </p:nvSpPr>
        <p:spPr>
          <a:xfrm>
            <a:off x="10192338" y="454831"/>
            <a:ext cx="1471295" cy="1471295"/>
          </a:xfrm>
          <a:custGeom>
            <a:avLst/>
            <a:gdLst/>
            <a:ahLst/>
            <a:cxnLst/>
            <a:rect l="l" t="t" r="r" b="b"/>
            <a:pathLst>
              <a:path w="1471295" h="1471295" extrusionOk="0">
                <a:moveTo>
                  <a:pt x="735393" y="0"/>
                </a:moveTo>
                <a:lnTo>
                  <a:pt x="687051" y="1564"/>
                </a:lnTo>
                <a:lnTo>
                  <a:pt x="639542" y="6193"/>
                </a:lnTo>
                <a:lnTo>
                  <a:pt x="592963" y="13789"/>
                </a:lnTo>
                <a:lnTo>
                  <a:pt x="547412" y="24256"/>
                </a:lnTo>
                <a:lnTo>
                  <a:pt x="502986" y="37497"/>
                </a:lnTo>
                <a:lnTo>
                  <a:pt x="459781" y="53414"/>
                </a:lnTo>
                <a:lnTo>
                  <a:pt x="417895" y="71910"/>
                </a:lnTo>
                <a:lnTo>
                  <a:pt x="377424" y="92889"/>
                </a:lnTo>
                <a:lnTo>
                  <a:pt x="338466" y="116254"/>
                </a:lnTo>
                <a:lnTo>
                  <a:pt x="301118" y="141908"/>
                </a:lnTo>
                <a:lnTo>
                  <a:pt x="265476" y="169753"/>
                </a:lnTo>
                <a:lnTo>
                  <a:pt x="231637" y="199693"/>
                </a:lnTo>
                <a:lnTo>
                  <a:pt x="199700" y="231631"/>
                </a:lnTo>
                <a:lnTo>
                  <a:pt x="169759" y="265470"/>
                </a:lnTo>
                <a:lnTo>
                  <a:pt x="141914" y="301112"/>
                </a:lnTo>
                <a:lnTo>
                  <a:pt x="116259" y="338462"/>
                </a:lnTo>
                <a:lnTo>
                  <a:pt x="92894" y="377421"/>
                </a:lnTo>
                <a:lnTo>
                  <a:pt x="71914" y="417894"/>
                </a:lnTo>
                <a:lnTo>
                  <a:pt x="53417" y="459782"/>
                </a:lnTo>
                <a:lnTo>
                  <a:pt x="37499" y="502989"/>
                </a:lnTo>
                <a:lnTo>
                  <a:pt x="24258" y="547419"/>
                </a:lnTo>
                <a:lnTo>
                  <a:pt x="13790" y="592974"/>
                </a:lnTo>
                <a:lnTo>
                  <a:pt x="6193" y="639556"/>
                </a:lnTo>
                <a:lnTo>
                  <a:pt x="1564" y="687070"/>
                </a:lnTo>
                <a:lnTo>
                  <a:pt x="0" y="735418"/>
                </a:lnTo>
                <a:lnTo>
                  <a:pt x="1564" y="783768"/>
                </a:lnTo>
                <a:lnTo>
                  <a:pt x="6193" y="831284"/>
                </a:lnTo>
                <a:lnTo>
                  <a:pt x="13790" y="877869"/>
                </a:lnTo>
                <a:lnTo>
                  <a:pt x="24258" y="923426"/>
                </a:lnTo>
                <a:lnTo>
                  <a:pt x="37499" y="967858"/>
                </a:lnTo>
                <a:lnTo>
                  <a:pt x="53417" y="1011067"/>
                </a:lnTo>
                <a:lnTo>
                  <a:pt x="71914" y="1052958"/>
                </a:lnTo>
                <a:lnTo>
                  <a:pt x="92894" y="1093434"/>
                </a:lnTo>
                <a:lnTo>
                  <a:pt x="116259" y="1132396"/>
                </a:lnTo>
                <a:lnTo>
                  <a:pt x="141914" y="1169748"/>
                </a:lnTo>
                <a:lnTo>
                  <a:pt x="169759" y="1205393"/>
                </a:lnTo>
                <a:lnTo>
                  <a:pt x="199700" y="1239235"/>
                </a:lnTo>
                <a:lnTo>
                  <a:pt x="231637" y="1271175"/>
                </a:lnTo>
                <a:lnTo>
                  <a:pt x="265476" y="1301118"/>
                </a:lnTo>
                <a:lnTo>
                  <a:pt x="301118" y="1328965"/>
                </a:lnTo>
                <a:lnTo>
                  <a:pt x="338466" y="1354621"/>
                </a:lnTo>
                <a:lnTo>
                  <a:pt x="377424" y="1377989"/>
                </a:lnTo>
                <a:lnTo>
                  <a:pt x="417895" y="1398970"/>
                </a:lnTo>
                <a:lnTo>
                  <a:pt x="459781" y="1417468"/>
                </a:lnTo>
                <a:lnTo>
                  <a:pt x="502986" y="1433387"/>
                </a:lnTo>
                <a:lnTo>
                  <a:pt x="547412" y="1446629"/>
                </a:lnTo>
                <a:lnTo>
                  <a:pt x="592963" y="1457097"/>
                </a:lnTo>
                <a:lnTo>
                  <a:pt x="639542" y="1464694"/>
                </a:lnTo>
                <a:lnTo>
                  <a:pt x="687051" y="1469323"/>
                </a:lnTo>
                <a:lnTo>
                  <a:pt x="735393" y="1470888"/>
                </a:lnTo>
                <a:lnTo>
                  <a:pt x="783746" y="1469323"/>
                </a:lnTo>
                <a:lnTo>
                  <a:pt x="831264" y="1464694"/>
                </a:lnTo>
                <a:lnTo>
                  <a:pt x="877851" y="1457097"/>
                </a:lnTo>
                <a:lnTo>
                  <a:pt x="923409" y="1446629"/>
                </a:lnTo>
                <a:lnTo>
                  <a:pt x="967842" y="1433387"/>
                </a:lnTo>
                <a:lnTo>
                  <a:pt x="1011053" y="1417468"/>
                </a:lnTo>
                <a:lnTo>
                  <a:pt x="1052944" y="1398970"/>
                </a:lnTo>
                <a:lnTo>
                  <a:pt x="1093419" y="1377989"/>
                </a:lnTo>
                <a:lnTo>
                  <a:pt x="1132381" y="1354621"/>
                </a:lnTo>
                <a:lnTo>
                  <a:pt x="1169733" y="1328965"/>
                </a:lnTo>
                <a:lnTo>
                  <a:pt x="1205378" y="1301118"/>
                </a:lnTo>
                <a:lnTo>
                  <a:pt x="1239219" y="1271175"/>
                </a:lnTo>
                <a:lnTo>
                  <a:pt x="1271159" y="1239235"/>
                </a:lnTo>
                <a:lnTo>
                  <a:pt x="1301101" y="1205393"/>
                </a:lnTo>
                <a:lnTo>
                  <a:pt x="1328947" y="1169748"/>
                </a:lnTo>
                <a:lnTo>
                  <a:pt x="1354602" y="1132396"/>
                </a:lnTo>
                <a:lnTo>
                  <a:pt x="1377968" y="1093434"/>
                </a:lnTo>
                <a:lnTo>
                  <a:pt x="1398949" y="1052958"/>
                </a:lnTo>
                <a:lnTo>
                  <a:pt x="1417446" y="1011067"/>
                </a:lnTo>
                <a:lnTo>
                  <a:pt x="1433364" y="967858"/>
                </a:lnTo>
                <a:lnTo>
                  <a:pt x="1446605" y="923426"/>
                </a:lnTo>
                <a:lnTo>
                  <a:pt x="1457072" y="877869"/>
                </a:lnTo>
                <a:lnTo>
                  <a:pt x="1464669" y="831284"/>
                </a:lnTo>
                <a:lnTo>
                  <a:pt x="1469298" y="783768"/>
                </a:lnTo>
                <a:lnTo>
                  <a:pt x="1470863" y="735418"/>
                </a:lnTo>
                <a:lnTo>
                  <a:pt x="1469298" y="687070"/>
                </a:lnTo>
                <a:lnTo>
                  <a:pt x="1464669" y="639556"/>
                </a:lnTo>
                <a:lnTo>
                  <a:pt x="1457072" y="592974"/>
                </a:lnTo>
                <a:lnTo>
                  <a:pt x="1446605" y="547419"/>
                </a:lnTo>
                <a:lnTo>
                  <a:pt x="1433364" y="502989"/>
                </a:lnTo>
                <a:lnTo>
                  <a:pt x="1417446" y="459782"/>
                </a:lnTo>
                <a:lnTo>
                  <a:pt x="1398949" y="417894"/>
                </a:lnTo>
                <a:lnTo>
                  <a:pt x="1377968" y="377421"/>
                </a:lnTo>
                <a:lnTo>
                  <a:pt x="1354602" y="338462"/>
                </a:lnTo>
                <a:lnTo>
                  <a:pt x="1328947" y="301112"/>
                </a:lnTo>
                <a:lnTo>
                  <a:pt x="1301101" y="265470"/>
                </a:lnTo>
                <a:lnTo>
                  <a:pt x="1271159" y="231631"/>
                </a:lnTo>
                <a:lnTo>
                  <a:pt x="1239219" y="199693"/>
                </a:lnTo>
                <a:lnTo>
                  <a:pt x="1205378" y="169753"/>
                </a:lnTo>
                <a:lnTo>
                  <a:pt x="1169733" y="141908"/>
                </a:lnTo>
                <a:lnTo>
                  <a:pt x="1132381" y="116254"/>
                </a:lnTo>
                <a:lnTo>
                  <a:pt x="1093419" y="92889"/>
                </a:lnTo>
                <a:lnTo>
                  <a:pt x="1052944" y="71910"/>
                </a:lnTo>
                <a:lnTo>
                  <a:pt x="1011053" y="53414"/>
                </a:lnTo>
                <a:lnTo>
                  <a:pt x="967842" y="37497"/>
                </a:lnTo>
                <a:lnTo>
                  <a:pt x="923409" y="24256"/>
                </a:lnTo>
                <a:lnTo>
                  <a:pt x="877851" y="13789"/>
                </a:lnTo>
                <a:lnTo>
                  <a:pt x="831264" y="6193"/>
                </a:lnTo>
                <a:lnTo>
                  <a:pt x="783746" y="1564"/>
                </a:lnTo>
                <a:lnTo>
                  <a:pt x="735393" y="0"/>
                </a:lnTo>
                <a:close/>
              </a:path>
            </a:pathLst>
          </a:custGeom>
          <a:solidFill>
            <a:srgbClr val="0053A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7"/>
          <p:cNvSpPr/>
          <p:nvPr/>
        </p:nvSpPr>
        <p:spPr>
          <a:xfrm>
            <a:off x="10641577" y="697718"/>
            <a:ext cx="669289" cy="985520"/>
          </a:xfrm>
          <a:custGeom>
            <a:avLst/>
            <a:gdLst/>
            <a:ahLst/>
            <a:cxnLst/>
            <a:rect l="l" t="t" r="r" b="b"/>
            <a:pathLst>
              <a:path w="669289" h="985520" extrusionOk="0">
                <a:moveTo>
                  <a:pt x="177672" y="98196"/>
                </a:moveTo>
                <a:lnTo>
                  <a:pt x="43345" y="98196"/>
                </a:lnTo>
                <a:lnTo>
                  <a:pt x="43325" y="925715"/>
                </a:lnTo>
                <a:lnTo>
                  <a:pt x="12890" y="984910"/>
                </a:lnTo>
                <a:lnTo>
                  <a:pt x="669137" y="984910"/>
                </a:lnTo>
                <a:lnTo>
                  <a:pt x="638746" y="925715"/>
                </a:lnTo>
                <a:lnTo>
                  <a:pt x="638746" y="924775"/>
                </a:lnTo>
                <a:lnTo>
                  <a:pt x="177672" y="924775"/>
                </a:lnTo>
                <a:lnTo>
                  <a:pt x="177672" y="98196"/>
                </a:lnTo>
                <a:close/>
              </a:path>
              <a:path w="669289" h="985520" extrusionOk="0">
                <a:moveTo>
                  <a:pt x="396481" y="601954"/>
                </a:moveTo>
                <a:lnTo>
                  <a:pt x="272567" y="601954"/>
                </a:lnTo>
                <a:lnTo>
                  <a:pt x="272567" y="924775"/>
                </a:lnTo>
                <a:lnTo>
                  <a:pt x="638746" y="924775"/>
                </a:lnTo>
                <a:lnTo>
                  <a:pt x="638746" y="924420"/>
                </a:lnTo>
                <a:lnTo>
                  <a:pt x="396481" y="924420"/>
                </a:lnTo>
                <a:lnTo>
                  <a:pt x="396481" y="601954"/>
                </a:lnTo>
                <a:close/>
              </a:path>
              <a:path w="669289" h="985520" extrusionOk="0">
                <a:moveTo>
                  <a:pt x="457428" y="479120"/>
                </a:moveTo>
                <a:lnTo>
                  <a:pt x="399046" y="500583"/>
                </a:lnTo>
                <a:lnTo>
                  <a:pt x="436414" y="531391"/>
                </a:lnTo>
                <a:lnTo>
                  <a:pt x="463667" y="567878"/>
                </a:lnTo>
                <a:lnTo>
                  <a:pt x="482398" y="608388"/>
                </a:lnTo>
                <a:lnTo>
                  <a:pt x="494196" y="651263"/>
                </a:lnTo>
                <a:lnTo>
                  <a:pt x="500653" y="694846"/>
                </a:lnTo>
                <a:lnTo>
                  <a:pt x="503361" y="737480"/>
                </a:lnTo>
                <a:lnTo>
                  <a:pt x="503910" y="777506"/>
                </a:lnTo>
                <a:lnTo>
                  <a:pt x="503910" y="924420"/>
                </a:lnTo>
                <a:lnTo>
                  <a:pt x="638746" y="924420"/>
                </a:lnTo>
                <a:lnTo>
                  <a:pt x="638746" y="795870"/>
                </a:lnTo>
                <a:lnTo>
                  <a:pt x="635911" y="739732"/>
                </a:lnTo>
                <a:lnTo>
                  <a:pt x="627406" y="687499"/>
                </a:lnTo>
                <a:lnTo>
                  <a:pt x="613235" y="639583"/>
                </a:lnTo>
                <a:lnTo>
                  <a:pt x="593397" y="596395"/>
                </a:lnTo>
                <a:lnTo>
                  <a:pt x="567896" y="558343"/>
                </a:lnTo>
                <a:lnTo>
                  <a:pt x="536733" y="525840"/>
                </a:lnTo>
                <a:lnTo>
                  <a:pt x="499910" y="499295"/>
                </a:lnTo>
                <a:lnTo>
                  <a:pt x="457428" y="479120"/>
                </a:lnTo>
                <a:close/>
              </a:path>
              <a:path w="669289" h="985520" extrusionOk="0">
                <a:moveTo>
                  <a:pt x="226174" y="410679"/>
                </a:moveTo>
                <a:lnTo>
                  <a:pt x="226174" y="460082"/>
                </a:lnTo>
                <a:lnTo>
                  <a:pt x="247845" y="461868"/>
                </a:lnTo>
                <a:lnTo>
                  <a:pt x="277606" y="462759"/>
                </a:lnTo>
                <a:lnTo>
                  <a:pt x="314810" y="461740"/>
                </a:lnTo>
                <a:lnTo>
                  <a:pt x="358813" y="457796"/>
                </a:lnTo>
                <a:lnTo>
                  <a:pt x="419811" y="443581"/>
                </a:lnTo>
                <a:lnTo>
                  <a:pt x="466237" y="420612"/>
                </a:lnTo>
                <a:lnTo>
                  <a:pt x="475343" y="413435"/>
                </a:lnTo>
                <a:lnTo>
                  <a:pt x="272453" y="413435"/>
                </a:lnTo>
                <a:lnTo>
                  <a:pt x="257942" y="413198"/>
                </a:lnTo>
                <a:lnTo>
                  <a:pt x="245437" y="412572"/>
                </a:lnTo>
                <a:lnTo>
                  <a:pt x="234869" y="411689"/>
                </a:lnTo>
                <a:lnTo>
                  <a:pt x="226174" y="410679"/>
                </a:lnTo>
                <a:close/>
              </a:path>
              <a:path w="669289" h="985520" extrusionOk="0">
                <a:moveTo>
                  <a:pt x="253923" y="0"/>
                </a:moveTo>
                <a:lnTo>
                  <a:pt x="0" y="0"/>
                </a:lnTo>
                <a:lnTo>
                  <a:pt x="29032" y="56768"/>
                </a:lnTo>
                <a:lnTo>
                  <a:pt x="275120" y="56845"/>
                </a:lnTo>
                <a:lnTo>
                  <a:pt x="305468" y="58869"/>
                </a:lnTo>
                <a:lnTo>
                  <a:pt x="374252" y="84191"/>
                </a:lnTo>
                <a:lnTo>
                  <a:pt x="406107" y="113576"/>
                </a:lnTo>
                <a:lnTo>
                  <a:pt x="430757" y="151736"/>
                </a:lnTo>
                <a:lnTo>
                  <a:pt x="443395" y="196087"/>
                </a:lnTo>
                <a:lnTo>
                  <a:pt x="272567" y="196087"/>
                </a:lnTo>
                <a:lnTo>
                  <a:pt x="272567" y="244665"/>
                </a:lnTo>
                <a:lnTo>
                  <a:pt x="444944" y="244665"/>
                </a:lnTo>
                <a:lnTo>
                  <a:pt x="442666" y="268841"/>
                </a:lnTo>
                <a:lnTo>
                  <a:pt x="425247" y="320817"/>
                </a:lnTo>
                <a:lnTo>
                  <a:pt x="382961" y="372753"/>
                </a:lnTo>
                <a:lnTo>
                  <a:pt x="316032" y="408014"/>
                </a:lnTo>
                <a:lnTo>
                  <a:pt x="272453" y="413435"/>
                </a:lnTo>
                <a:lnTo>
                  <a:pt x="475343" y="413435"/>
                </a:lnTo>
                <a:lnTo>
                  <a:pt x="524865" y="367398"/>
                </a:lnTo>
                <a:lnTo>
                  <a:pt x="548265" y="334409"/>
                </a:lnTo>
                <a:lnTo>
                  <a:pt x="564207" y="299023"/>
                </a:lnTo>
                <a:lnTo>
                  <a:pt x="576211" y="225590"/>
                </a:lnTo>
                <a:lnTo>
                  <a:pt x="573437" y="189864"/>
                </a:lnTo>
                <a:lnTo>
                  <a:pt x="562170" y="145421"/>
                </a:lnTo>
                <a:lnTo>
                  <a:pt x="537985" y="98196"/>
                </a:lnTo>
                <a:lnTo>
                  <a:pt x="496493" y="54165"/>
                </a:lnTo>
                <a:lnTo>
                  <a:pt x="461073" y="30326"/>
                </a:lnTo>
                <a:lnTo>
                  <a:pt x="421747" y="13442"/>
                </a:lnTo>
                <a:lnTo>
                  <a:pt x="372564" y="3398"/>
                </a:lnTo>
                <a:lnTo>
                  <a:pt x="307568" y="76"/>
                </a:lnTo>
                <a:lnTo>
                  <a:pt x="256997" y="76"/>
                </a:lnTo>
                <a:lnTo>
                  <a:pt x="2539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7"/>
          <p:cNvSpPr/>
          <p:nvPr/>
        </p:nvSpPr>
        <p:spPr>
          <a:xfrm>
            <a:off x="12445994" y="187950"/>
            <a:ext cx="2667007" cy="172759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423947609"/>
              </p:ext>
            </p:extLst>
          </p:nvPr>
        </p:nvGraphicFramePr>
        <p:xfrm>
          <a:off x="2709333" y="4278702"/>
          <a:ext cx="10837333" cy="6883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6867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/>
        </p:nvSpPr>
        <p:spPr>
          <a:xfrm>
            <a:off x="698500" y="172675"/>
            <a:ext cx="4889400" cy="4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878787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8787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национальный исследовательский университет</a:t>
            </a:r>
            <a:endParaRPr sz="14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;p7"/>
          <p:cNvSpPr txBox="1"/>
          <p:nvPr/>
        </p:nvSpPr>
        <p:spPr>
          <a:xfrm>
            <a:off x="728295" y="745799"/>
            <a:ext cx="2414905" cy="23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878787"/>
                </a:solidFill>
                <a:latin typeface="Verdana"/>
                <a:ea typeface="Verdana"/>
                <a:cs typeface="Verdana"/>
                <a:sym typeface="Verdana"/>
              </a:rPr>
              <a:t>ИНСТИТУТ ОБРАЗОВАНИЯ</a:t>
            </a:r>
            <a:endParaRPr sz="1400" b="0" i="0" u="none" strike="noStrike" cap="none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" name="Google Shape;45;p7"/>
          <p:cNvSpPr txBox="1"/>
          <p:nvPr/>
        </p:nvSpPr>
        <p:spPr>
          <a:xfrm>
            <a:off x="15448597" y="187950"/>
            <a:ext cx="807300" cy="46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 dirty="0" smtClean="0">
                <a:solidFill>
                  <a:srgbClr val="878787"/>
                </a:solidFill>
                <a:latin typeface="Verdana"/>
                <a:ea typeface="Verdana"/>
                <a:cs typeface="Verdana"/>
                <a:sym typeface="Verdana"/>
              </a:rPr>
              <a:t>2019 г.</a:t>
            </a:r>
            <a:endParaRPr sz="1400" b="0" i="0" u="none" strike="noStrike" cap="none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" name="Google Shape;46;p7"/>
          <p:cNvSpPr/>
          <p:nvPr/>
        </p:nvSpPr>
        <p:spPr>
          <a:xfrm>
            <a:off x="254006" y="254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 extrusionOk="0">
                <a:moveTo>
                  <a:pt x="190487" y="0"/>
                </a:moveTo>
                <a:lnTo>
                  <a:pt x="146817" y="5032"/>
                </a:lnTo>
                <a:lnTo>
                  <a:pt x="106725" y="19365"/>
                </a:lnTo>
                <a:lnTo>
                  <a:pt x="71356" y="41855"/>
                </a:lnTo>
                <a:lnTo>
                  <a:pt x="41854" y="71358"/>
                </a:lnTo>
                <a:lnTo>
                  <a:pt x="19365" y="106729"/>
                </a:lnTo>
                <a:lnTo>
                  <a:pt x="5032" y="146825"/>
                </a:lnTo>
                <a:lnTo>
                  <a:pt x="0" y="190500"/>
                </a:lnTo>
                <a:lnTo>
                  <a:pt x="5032" y="234170"/>
                </a:lnTo>
                <a:lnTo>
                  <a:pt x="19365" y="274264"/>
                </a:lnTo>
                <a:lnTo>
                  <a:pt x="41854" y="309635"/>
                </a:lnTo>
                <a:lnTo>
                  <a:pt x="71356" y="339140"/>
                </a:lnTo>
                <a:lnTo>
                  <a:pt x="106725" y="361632"/>
                </a:lnTo>
                <a:lnTo>
                  <a:pt x="146817" y="375967"/>
                </a:lnTo>
                <a:lnTo>
                  <a:pt x="190487" y="381000"/>
                </a:lnTo>
                <a:lnTo>
                  <a:pt x="234162" y="375967"/>
                </a:lnTo>
                <a:lnTo>
                  <a:pt x="274259" y="361632"/>
                </a:lnTo>
                <a:lnTo>
                  <a:pt x="309633" y="339140"/>
                </a:lnTo>
                <a:lnTo>
                  <a:pt x="339139" y="309635"/>
                </a:lnTo>
                <a:lnTo>
                  <a:pt x="361632" y="274264"/>
                </a:lnTo>
                <a:lnTo>
                  <a:pt x="375967" y="234170"/>
                </a:lnTo>
                <a:lnTo>
                  <a:pt x="381000" y="190500"/>
                </a:lnTo>
                <a:lnTo>
                  <a:pt x="375967" y="146825"/>
                </a:lnTo>
                <a:lnTo>
                  <a:pt x="361632" y="106729"/>
                </a:lnTo>
                <a:lnTo>
                  <a:pt x="339139" y="71358"/>
                </a:lnTo>
                <a:lnTo>
                  <a:pt x="309633" y="41855"/>
                </a:lnTo>
                <a:lnTo>
                  <a:pt x="274259" y="19365"/>
                </a:lnTo>
                <a:lnTo>
                  <a:pt x="234162" y="5032"/>
                </a:lnTo>
                <a:lnTo>
                  <a:pt x="190487" y="0"/>
                </a:ln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7"/>
          <p:cNvSpPr/>
          <p:nvPr/>
        </p:nvSpPr>
        <p:spPr>
          <a:xfrm>
            <a:off x="261245" y="261247"/>
            <a:ext cx="367030" cy="367030"/>
          </a:xfrm>
          <a:custGeom>
            <a:avLst/>
            <a:gdLst/>
            <a:ahLst/>
            <a:cxnLst/>
            <a:rect l="l" t="t" r="r" b="b"/>
            <a:pathLst>
              <a:path w="367030" h="367030" extrusionOk="0">
                <a:moveTo>
                  <a:pt x="183248" y="0"/>
                </a:moveTo>
                <a:lnTo>
                  <a:pt x="134542" y="6547"/>
                </a:lnTo>
                <a:lnTo>
                  <a:pt x="90770" y="25024"/>
                </a:lnTo>
                <a:lnTo>
                  <a:pt x="53681" y="53681"/>
                </a:lnTo>
                <a:lnTo>
                  <a:pt x="25024" y="90770"/>
                </a:lnTo>
                <a:lnTo>
                  <a:pt x="6547" y="134542"/>
                </a:lnTo>
                <a:lnTo>
                  <a:pt x="0" y="183248"/>
                </a:lnTo>
                <a:lnTo>
                  <a:pt x="6547" y="231958"/>
                </a:lnTo>
                <a:lnTo>
                  <a:pt x="25024" y="275732"/>
                </a:lnTo>
                <a:lnTo>
                  <a:pt x="53681" y="312820"/>
                </a:lnTo>
                <a:lnTo>
                  <a:pt x="90770" y="341475"/>
                </a:lnTo>
                <a:lnTo>
                  <a:pt x="134542" y="359949"/>
                </a:lnTo>
                <a:lnTo>
                  <a:pt x="183248" y="366496"/>
                </a:lnTo>
                <a:lnTo>
                  <a:pt x="231958" y="359949"/>
                </a:lnTo>
                <a:lnTo>
                  <a:pt x="275732" y="341475"/>
                </a:lnTo>
                <a:lnTo>
                  <a:pt x="312820" y="312820"/>
                </a:lnTo>
                <a:lnTo>
                  <a:pt x="341475" y="275732"/>
                </a:lnTo>
                <a:lnTo>
                  <a:pt x="359949" y="231958"/>
                </a:lnTo>
                <a:lnTo>
                  <a:pt x="366496" y="183248"/>
                </a:lnTo>
                <a:lnTo>
                  <a:pt x="359949" y="134542"/>
                </a:lnTo>
                <a:lnTo>
                  <a:pt x="341475" y="90770"/>
                </a:lnTo>
                <a:lnTo>
                  <a:pt x="312820" y="53681"/>
                </a:lnTo>
                <a:lnTo>
                  <a:pt x="275732" y="25024"/>
                </a:lnTo>
                <a:lnTo>
                  <a:pt x="231958" y="6547"/>
                </a:lnTo>
                <a:lnTo>
                  <a:pt x="18324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7"/>
          <p:cNvSpPr/>
          <p:nvPr/>
        </p:nvSpPr>
        <p:spPr>
          <a:xfrm>
            <a:off x="283063" y="283061"/>
            <a:ext cx="323215" cy="323215"/>
          </a:xfrm>
          <a:custGeom>
            <a:avLst/>
            <a:gdLst/>
            <a:ahLst/>
            <a:cxnLst/>
            <a:rect l="l" t="t" r="r" b="b"/>
            <a:pathLst>
              <a:path w="323215" h="323215" extrusionOk="0">
                <a:moveTo>
                  <a:pt x="161429" y="0"/>
                </a:moveTo>
                <a:lnTo>
                  <a:pt x="118524" y="5767"/>
                </a:lnTo>
                <a:lnTo>
                  <a:pt x="79964" y="22042"/>
                </a:lnTo>
                <a:lnTo>
                  <a:pt x="47291" y="47286"/>
                </a:lnTo>
                <a:lnTo>
                  <a:pt x="22045" y="79959"/>
                </a:lnTo>
                <a:lnTo>
                  <a:pt x="5768" y="118520"/>
                </a:lnTo>
                <a:lnTo>
                  <a:pt x="0" y="161429"/>
                </a:lnTo>
                <a:lnTo>
                  <a:pt x="5768" y="204344"/>
                </a:lnTo>
                <a:lnTo>
                  <a:pt x="22045" y="242909"/>
                </a:lnTo>
                <a:lnTo>
                  <a:pt x="47291" y="275583"/>
                </a:lnTo>
                <a:lnTo>
                  <a:pt x="79964" y="300828"/>
                </a:lnTo>
                <a:lnTo>
                  <a:pt x="118524" y="317104"/>
                </a:lnTo>
                <a:lnTo>
                  <a:pt x="161429" y="322872"/>
                </a:lnTo>
                <a:lnTo>
                  <a:pt x="204344" y="317104"/>
                </a:lnTo>
                <a:lnTo>
                  <a:pt x="242909" y="300828"/>
                </a:lnTo>
                <a:lnTo>
                  <a:pt x="275583" y="275583"/>
                </a:lnTo>
                <a:lnTo>
                  <a:pt x="300828" y="242909"/>
                </a:lnTo>
                <a:lnTo>
                  <a:pt x="317104" y="204344"/>
                </a:lnTo>
                <a:lnTo>
                  <a:pt x="322872" y="161429"/>
                </a:lnTo>
                <a:lnTo>
                  <a:pt x="317104" y="118520"/>
                </a:lnTo>
                <a:lnTo>
                  <a:pt x="300828" y="79959"/>
                </a:lnTo>
                <a:lnTo>
                  <a:pt x="275583" y="47286"/>
                </a:lnTo>
                <a:lnTo>
                  <a:pt x="242909" y="22042"/>
                </a:lnTo>
                <a:lnTo>
                  <a:pt x="204344" y="5767"/>
                </a:lnTo>
                <a:lnTo>
                  <a:pt x="161429" y="0"/>
                </a:ln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7"/>
          <p:cNvSpPr/>
          <p:nvPr/>
        </p:nvSpPr>
        <p:spPr>
          <a:xfrm>
            <a:off x="377164" y="334446"/>
            <a:ext cx="146875" cy="2161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" name="Google Shape;50;p7"/>
          <p:cNvSpPr txBox="1"/>
          <p:nvPr/>
        </p:nvSpPr>
        <p:spPr>
          <a:xfrm>
            <a:off x="728295" y="2380911"/>
            <a:ext cx="15047468" cy="1786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575" rIns="0" bIns="0" anchor="t" anchorCtr="0">
            <a:noAutofit/>
          </a:bodyPr>
          <a:lstStyle/>
          <a:p>
            <a:pPr algn="ctr"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4800" kern="1200" dirty="0" smtClean="0">
                <a:solidFill>
                  <a:srgbClr val="0070C0"/>
                </a:solidFill>
                <a:latin typeface="+mn-lt"/>
              </a:rPr>
              <a:t>Площадки для </a:t>
            </a:r>
            <a:r>
              <a:rPr lang="ru-RU" sz="4800" kern="1200" dirty="0">
                <a:solidFill>
                  <a:srgbClr val="0070C0"/>
                </a:solidFill>
                <a:latin typeface="+mn-lt"/>
              </a:rPr>
              <a:t>общих </a:t>
            </a:r>
            <a:r>
              <a:rPr lang="ru-RU" sz="4800" kern="1200" dirty="0" smtClean="0">
                <a:solidFill>
                  <a:srgbClr val="0070C0"/>
                </a:solidFill>
                <a:latin typeface="+mn-lt"/>
              </a:rPr>
              <a:t>мероприятий </a:t>
            </a:r>
            <a:r>
              <a:rPr lang="ru-RU" sz="4800" kern="1200" dirty="0">
                <a:solidFill>
                  <a:srgbClr val="0070C0"/>
                </a:solidFill>
                <a:latin typeface="+mn-lt"/>
              </a:rPr>
              <a:t>улуса </a:t>
            </a:r>
            <a:endParaRPr lang="ru-RU" sz="4800" kern="1200" dirty="0" smtClean="0">
              <a:solidFill>
                <a:srgbClr val="0070C0"/>
              </a:solidFill>
              <a:latin typeface="+mn-lt"/>
            </a:endParaRPr>
          </a:p>
          <a:p>
            <a:pPr algn="ctr"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4800" kern="1200" dirty="0" smtClean="0">
                <a:solidFill>
                  <a:srgbClr val="0070C0"/>
                </a:solidFill>
                <a:latin typeface="+mn-lt"/>
              </a:rPr>
              <a:t>в </a:t>
            </a:r>
            <a:r>
              <a:rPr lang="ru-RU" sz="4800" kern="1200" dirty="0">
                <a:solidFill>
                  <a:srgbClr val="0070C0"/>
                </a:solidFill>
                <a:latin typeface="+mn-lt"/>
              </a:rPr>
              <a:t>сфере образования</a:t>
            </a:r>
          </a:p>
        </p:txBody>
      </p:sp>
      <p:sp>
        <p:nvSpPr>
          <p:cNvPr id="51" name="Google Shape;51;p7"/>
          <p:cNvSpPr/>
          <p:nvPr/>
        </p:nvSpPr>
        <p:spPr>
          <a:xfrm>
            <a:off x="10059940" y="301426"/>
            <a:ext cx="1736089" cy="1736089"/>
          </a:xfrm>
          <a:custGeom>
            <a:avLst/>
            <a:gdLst/>
            <a:ahLst/>
            <a:cxnLst/>
            <a:rect l="l" t="t" r="r" b="b"/>
            <a:pathLst>
              <a:path w="1736089" h="1736090" extrusionOk="0">
                <a:moveTo>
                  <a:pt x="867816" y="0"/>
                </a:moveTo>
                <a:lnTo>
                  <a:pt x="820213" y="1284"/>
                </a:lnTo>
                <a:lnTo>
                  <a:pt x="773279" y="5092"/>
                </a:lnTo>
                <a:lnTo>
                  <a:pt x="727082" y="11359"/>
                </a:lnTo>
                <a:lnTo>
                  <a:pt x="681686" y="20018"/>
                </a:lnTo>
                <a:lnTo>
                  <a:pt x="637159" y="31003"/>
                </a:lnTo>
                <a:lnTo>
                  <a:pt x="593566" y="44247"/>
                </a:lnTo>
                <a:lnTo>
                  <a:pt x="550974" y="59685"/>
                </a:lnTo>
                <a:lnTo>
                  <a:pt x="509450" y="77249"/>
                </a:lnTo>
                <a:lnTo>
                  <a:pt x="469059" y="96875"/>
                </a:lnTo>
                <a:lnTo>
                  <a:pt x="429867" y="118495"/>
                </a:lnTo>
                <a:lnTo>
                  <a:pt x="391942" y="142044"/>
                </a:lnTo>
                <a:lnTo>
                  <a:pt x="355348" y="167455"/>
                </a:lnTo>
                <a:lnTo>
                  <a:pt x="320153" y="194662"/>
                </a:lnTo>
                <a:lnTo>
                  <a:pt x="286423" y="223599"/>
                </a:lnTo>
                <a:lnTo>
                  <a:pt x="254223" y="254200"/>
                </a:lnTo>
                <a:lnTo>
                  <a:pt x="223621" y="286397"/>
                </a:lnTo>
                <a:lnTo>
                  <a:pt x="194682" y="320127"/>
                </a:lnTo>
                <a:lnTo>
                  <a:pt x="167473" y="355321"/>
                </a:lnTo>
                <a:lnTo>
                  <a:pt x="142060" y="391914"/>
                </a:lnTo>
                <a:lnTo>
                  <a:pt x="118509" y="429839"/>
                </a:lnTo>
                <a:lnTo>
                  <a:pt x="96887" y="469031"/>
                </a:lnTo>
                <a:lnTo>
                  <a:pt x="77259" y="509423"/>
                </a:lnTo>
                <a:lnTo>
                  <a:pt x="59693" y="550948"/>
                </a:lnTo>
                <a:lnTo>
                  <a:pt x="44253" y="593542"/>
                </a:lnTo>
                <a:lnTo>
                  <a:pt x="31007" y="637137"/>
                </a:lnTo>
                <a:lnTo>
                  <a:pt x="20021" y="681667"/>
                </a:lnTo>
                <a:lnTo>
                  <a:pt x="11361" y="727066"/>
                </a:lnTo>
                <a:lnTo>
                  <a:pt x="5093" y="773268"/>
                </a:lnTo>
                <a:lnTo>
                  <a:pt x="1284" y="820207"/>
                </a:lnTo>
                <a:lnTo>
                  <a:pt x="0" y="867816"/>
                </a:lnTo>
                <a:lnTo>
                  <a:pt x="1284" y="915424"/>
                </a:lnTo>
                <a:lnTo>
                  <a:pt x="5093" y="962362"/>
                </a:lnTo>
                <a:lnTo>
                  <a:pt x="11361" y="1008564"/>
                </a:lnTo>
                <a:lnTo>
                  <a:pt x="20021" y="1053963"/>
                </a:lnTo>
                <a:lnTo>
                  <a:pt x="31007" y="1098493"/>
                </a:lnTo>
                <a:lnTo>
                  <a:pt x="44253" y="1142089"/>
                </a:lnTo>
                <a:lnTo>
                  <a:pt x="59693" y="1184683"/>
                </a:lnTo>
                <a:lnTo>
                  <a:pt x="77259" y="1226210"/>
                </a:lnTo>
                <a:lnTo>
                  <a:pt x="96887" y="1266604"/>
                </a:lnTo>
                <a:lnTo>
                  <a:pt x="118509" y="1305797"/>
                </a:lnTo>
                <a:lnTo>
                  <a:pt x="142060" y="1343724"/>
                </a:lnTo>
                <a:lnTo>
                  <a:pt x="167473" y="1380319"/>
                </a:lnTo>
                <a:lnTo>
                  <a:pt x="194682" y="1415515"/>
                </a:lnTo>
                <a:lnTo>
                  <a:pt x="223621" y="1449246"/>
                </a:lnTo>
                <a:lnTo>
                  <a:pt x="254223" y="1481447"/>
                </a:lnTo>
                <a:lnTo>
                  <a:pt x="286423" y="1512049"/>
                </a:lnTo>
                <a:lnTo>
                  <a:pt x="320153" y="1540989"/>
                </a:lnTo>
                <a:lnTo>
                  <a:pt x="355348" y="1568198"/>
                </a:lnTo>
                <a:lnTo>
                  <a:pt x="391942" y="1593611"/>
                </a:lnTo>
                <a:lnTo>
                  <a:pt x="429867" y="1617162"/>
                </a:lnTo>
                <a:lnTo>
                  <a:pt x="469059" y="1638784"/>
                </a:lnTo>
                <a:lnTo>
                  <a:pt x="509450" y="1658412"/>
                </a:lnTo>
                <a:lnTo>
                  <a:pt x="550974" y="1675978"/>
                </a:lnTo>
                <a:lnTo>
                  <a:pt x="593566" y="1691418"/>
                </a:lnTo>
                <a:lnTo>
                  <a:pt x="637159" y="1704663"/>
                </a:lnTo>
                <a:lnTo>
                  <a:pt x="681686" y="1715649"/>
                </a:lnTo>
                <a:lnTo>
                  <a:pt x="727082" y="1724309"/>
                </a:lnTo>
                <a:lnTo>
                  <a:pt x="773279" y="1730577"/>
                </a:lnTo>
                <a:lnTo>
                  <a:pt x="820213" y="1734386"/>
                </a:lnTo>
                <a:lnTo>
                  <a:pt x="867816" y="1735670"/>
                </a:lnTo>
                <a:lnTo>
                  <a:pt x="915425" y="1734386"/>
                </a:lnTo>
                <a:lnTo>
                  <a:pt x="962364" y="1730577"/>
                </a:lnTo>
                <a:lnTo>
                  <a:pt x="1008567" y="1724309"/>
                </a:lnTo>
                <a:lnTo>
                  <a:pt x="1053967" y="1715649"/>
                </a:lnTo>
                <a:lnTo>
                  <a:pt x="1098499" y="1704663"/>
                </a:lnTo>
                <a:lnTo>
                  <a:pt x="1142095" y="1691418"/>
                </a:lnTo>
                <a:lnTo>
                  <a:pt x="1184690" y="1675978"/>
                </a:lnTo>
                <a:lnTo>
                  <a:pt x="1226218" y="1658412"/>
                </a:lnTo>
                <a:lnTo>
                  <a:pt x="1266612" y="1638784"/>
                </a:lnTo>
                <a:lnTo>
                  <a:pt x="1305806" y="1617162"/>
                </a:lnTo>
                <a:lnTo>
                  <a:pt x="1343734" y="1593611"/>
                </a:lnTo>
                <a:lnTo>
                  <a:pt x="1380329" y="1568198"/>
                </a:lnTo>
                <a:lnTo>
                  <a:pt x="1415526" y="1540989"/>
                </a:lnTo>
                <a:lnTo>
                  <a:pt x="1449257" y="1512049"/>
                </a:lnTo>
                <a:lnTo>
                  <a:pt x="1481458" y="1481447"/>
                </a:lnTo>
                <a:lnTo>
                  <a:pt x="1512061" y="1449246"/>
                </a:lnTo>
                <a:lnTo>
                  <a:pt x="1541000" y="1415515"/>
                </a:lnTo>
                <a:lnTo>
                  <a:pt x="1568210" y="1380319"/>
                </a:lnTo>
                <a:lnTo>
                  <a:pt x="1593623" y="1343724"/>
                </a:lnTo>
                <a:lnTo>
                  <a:pt x="1617174" y="1305797"/>
                </a:lnTo>
                <a:lnTo>
                  <a:pt x="1638797" y="1266604"/>
                </a:lnTo>
                <a:lnTo>
                  <a:pt x="1658424" y="1226210"/>
                </a:lnTo>
                <a:lnTo>
                  <a:pt x="1675991" y="1184683"/>
                </a:lnTo>
                <a:lnTo>
                  <a:pt x="1691430" y="1142089"/>
                </a:lnTo>
                <a:lnTo>
                  <a:pt x="1704676" y="1098493"/>
                </a:lnTo>
                <a:lnTo>
                  <a:pt x="1715662" y="1053963"/>
                </a:lnTo>
                <a:lnTo>
                  <a:pt x="1724322" y="1008564"/>
                </a:lnTo>
                <a:lnTo>
                  <a:pt x="1730589" y="962362"/>
                </a:lnTo>
                <a:lnTo>
                  <a:pt x="1734399" y="915424"/>
                </a:lnTo>
                <a:lnTo>
                  <a:pt x="1735683" y="867816"/>
                </a:lnTo>
                <a:lnTo>
                  <a:pt x="1734399" y="820207"/>
                </a:lnTo>
                <a:lnTo>
                  <a:pt x="1730589" y="773268"/>
                </a:lnTo>
                <a:lnTo>
                  <a:pt x="1724322" y="727066"/>
                </a:lnTo>
                <a:lnTo>
                  <a:pt x="1715662" y="681667"/>
                </a:lnTo>
                <a:lnTo>
                  <a:pt x="1704676" y="637137"/>
                </a:lnTo>
                <a:lnTo>
                  <a:pt x="1691430" y="593542"/>
                </a:lnTo>
                <a:lnTo>
                  <a:pt x="1675991" y="550948"/>
                </a:lnTo>
                <a:lnTo>
                  <a:pt x="1658424" y="509423"/>
                </a:lnTo>
                <a:lnTo>
                  <a:pt x="1638797" y="469031"/>
                </a:lnTo>
                <a:lnTo>
                  <a:pt x="1617174" y="429839"/>
                </a:lnTo>
                <a:lnTo>
                  <a:pt x="1593623" y="391914"/>
                </a:lnTo>
                <a:lnTo>
                  <a:pt x="1568210" y="355321"/>
                </a:lnTo>
                <a:lnTo>
                  <a:pt x="1541000" y="320127"/>
                </a:lnTo>
                <a:lnTo>
                  <a:pt x="1512061" y="286397"/>
                </a:lnTo>
                <a:lnTo>
                  <a:pt x="1481458" y="254200"/>
                </a:lnTo>
                <a:lnTo>
                  <a:pt x="1449257" y="223599"/>
                </a:lnTo>
                <a:lnTo>
                  <a:pt x="1415526" y="194662"/>
                </a:lnTo>
                <a:lnTo>
                  <a:pt x="1380329" y="167455"/>
                </a:lnTo>
                <a:lnTo>
                  <a:pt x="1343734" y="142044"/>
                </a:lnTo>
                <a:lnTo>
                  <a:pt x="1305806" y="118495"/>
                </a:lnTo>
                <a:lnTo>
                  <a:pt x="1266612" y="96875"/>
                </a:lnTo>
                <a:lnTo>
                  <a:pt x="1226218" y="77249"/>
                </a:lnTo>
                <a:lnTo>
                  <a:pt x="1184690" y="59685"/>
                </a:lnTo>
                <a:lnTo>
                  <a:pt x="1142095" y="44247"/>
                </a:lnTo>
                <a:lnTo>
                  <a:pt x="1098499" y="31003"/>
                </a:lnTo>
                <a:lnTo>
                  <a:pt x="1053967" y="20018"/>
                </a:lnTo>
                <a:lnTo>
                  <a:pt x="1008567" y="11359"/>
                </a:lnTo>
                <a:lnTo>
                  <a:pt x="962364" y="5092"/>
                </a:lnTo>
                <a:lnTo>
                  <a:pt x="915425" y="1284"/>
                </a:lnTo>
                <a:lnTo>
                  <a:pt x="867816" y="0"/>
                </a:lnTo>
                <a:close/>
              </a:path>
            </a:pathLst>
          </a:custGeom>
          <a:solidFill>
            <a:srgbClr val="0053A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" name="Google Shape;52;p7"/>
          <p:cNvSpPr/>
          <p:nvPr/>
        </p:nvSpPr>
        <p:spPr>
          <a:xfrm>
            <a:off x="10092960" y="334446"/>
            <a:ext cx="1670050" cy="1670050"/>
          </a:xfrm>
          <a:custGeom>
            <a:avLst/>
            <a:gdLst/>
            <a:ahLst/>
            <a:cxnLst/>
            <a:rect l="l" t="t" r="r" b="b"/>
            <a:pathLst>
              <a:path w="1670050" h="1670050" extrusionOk="0">
                <a:moveTo>
                  <a:pt x="834796" y="0"/>
                </a:moveTo>
                <a:lnTo>
                  <a:pt x="787434" y="1321"/>
                </a:lnTo>
                <a:lnTo>
                  <a:pt x="740764" y="5240"/>
                </a:lnTo>
                <a:lnTo>
                  <a:pt x="694857" y="11684"/>
                </a:lnTo>
                <a:lnTo>
                  <a:pt x="649783" y="20584"/>
                </a:lnTo>
                <a:lnTo>
                  <a:pt x="605612" y="31869"/>
                </a:lnTo>
                <a:lnTo>
                  <a:pt x="562416" y="45468"/>
                </a:lnTo>
                <a:lnTo>
                  <a:pt x="520264" y="61311"/>
                </a:lnTo>
                <a:lnTo>
                  <a:pt x="479227" y="79327"/>
                </a:lnTo>
                <a:lnTo>
                  <a:pt x="439376" y="99447"/>
                </a:lnTo>
                <a:lnTo>
                  <a:pt x="400781" y="121598"/>
                </a:lnTo>
                <a:lnTo>
                  <a:pt x="363513" y="145711"/>
                </a:lnTo>
                <a:lnTo>
                  <a:pt x="327643" y="171716"/>
                </a:lnTo>
                <a:lnTo>
                  <a:pt x="293240" y="199541"/>
                </a:lnTo>
                <a:lnTo>
                  <a:pt x="260376" y="229116"/>
                </a:lnTo>
                <a:lnTo>
                  <a:pt x="229121" y="260371"/>
                </a:lnTo>
                <a:lnTo>
                  <a:pt x="199545" y="293235"/>
                </a:lnTo>
                <a:lnTo>
                  <a:pt x="171720" y="327637"/>
                </a:lnTo>
                <a:lnTo>
                  <a:pt x="145715" y="363508"/>
                </a:lnTo>
                <a:lnTo>
                  <a:pt x="121601" y="400775"/>
                </a:lnTo>
                <a:lnTo>
                  <a:pt x="99449" y="439370"/>
                </a:lnTo>
                <a:lnTo>
                  <a:pt x="79329" y="479221"/>
                </a:lnTo>
                <a:lnTo>
                  <a:pt x="61313" y="520258"/>
                </a:lnTo>
                <a:lnTo>
                  <a:pt x="45469" y="562411"/>
                </a:lnTo>
                <a:lnTo>
                  <a:pt x="31870" y="605608"/>
                </a:lnTo>
                <a:lnTo>
                  <a:pt x="20584" y="649779"/>
                </a:lnTo>
                <a:lnTo>
                  <a:pt x="11684" y="694854"/>
                </a:lnTo>
                <a:lnTo>
                  <a:pt x="5240" y="740762"/>
                </a:lnTo>
                <a:lnTo>
                  <a:pt x="1321" y="787433"/>
                </a:lnTo>
                <a:lnTo>
                  <a:pt x="0" y="834796"/>
                </a:lnTo>
                <a:lnTo>
                  <a:pt x="1321" y="882161"/>
                </a:lnTo>
                <a:lnTo>
                  <a:pt x="5240" y="928835"/>
                </a:lnTo>
                <a:lnTo>
                  <a:pt x="11684" y="974745"/>
                </a:lnTo>
                <a:lnTo>
                  <a:pt x="20584" y="1019822"/>
                </a:lnTo>
                <a:lnTo>
                  <a:pt x="31870" y="1063995"/>
                </a:lnTo>
                <a:lnTo>
                  <a:pt x="45469" y="1107194"/>
                </a:lnTo>
                <a:lnTo>
                  <a:pt x="61313" y="1149348"/>
                </a:lnTo>
                <a:lnTo>
                  <a:pt x="79329" y="1190386"/>
                </a:lnTo>
                <a:lnTo>
                  <a:pt x="99449" y="1230239"/>
                </a:lnTo>
                <a:lnTo>
                  <a:pt x="121601" y="1268835"/>
                </a:lnTo>
                <a:lnTo>
                  <a:pt x="145715" y="1306103"/>
                </a:lnTo>
                <a:lnTo>
                  <a:pt x="171720" y="1341975"/>
                </a:lnTo>
                <a:lnTo>
                  <a:pt x="199545" y="1376378"/>
                </a:lnTo>
                <a:lnTo>
                  <a:pt x="229121" y="1409243"/>
                </a:lnTo>
                <a:lnTo>
                  <a:pt x="260376" y="1440498"/>
                </a:lnTo>
                <a:lnTo>
                  <a:pt x="293240" y="1470074"/>
                </a:lnTo>
                <a:lnTo>
                  <a:pt x="327643" y="1497900"/>
                </a:lnTo>
                <a:lnTo>
                  <a:pt x="363513" y="1523904"/>
                </a:lnTo>
                <a:lnTo>
                  <a:pt x="400781" y="1548018"/>
                </a:lnTo>
                <a:lnTo>
                  <a:pt x="439376" y="1570170"/>
                </a:lnTo>
                <a:lnTo>
                  <a:pt x="479227" y="1590289"/>
                </a:lnTo>
                <a:lnTo>
                  <a:pt x="520264" y="1608306"/>
                </a:lnTo>
                <a:lnTo>
                  <a:pt x="562416" y="1624149"/>
                </a:lnTo>
                <a:lnTo>
                  <a:pt x="605612" y="1637748"/>
                </a:lnTo>
                <a:lnTo>
                  <a:pt x="649783" y="1649033"/>
                </a:lnTo>
                <a:lnTo>
                  <a:pt x="694857" y="1657933"/>
                </a:lnTo>
                <a:lnTo>
                  <a:pt x="740764" y="1664378"/>
                </a:lnTo>
                <a:lnTo>
                  <a:pt x="787434" y="1668296"/>
                </a:lnTo>
                <a:lnTo>
                  <a:pt x="834796" y="1669618"/>
                </a:lnTo>
                <a:lnTo>
                  <a:pt x="882161" y="1668296"/>
                </a:lnTo>
                <a:lnTo>
                  <a:pt x="928834" y="1664378"/>
                </a:lnTo>
                <a:lnTo>
                  <a:pt x="974744" y="1657933"/>
                </a:lnTo>
                <a:lnTo>
                  <a:pt x="1019821" y="1649033"/>
                </a:lnTo>
                <a:lnTo>
                  <a:pt x="1063994" y="1637748"/>
                </a:lnTo>
                <a:lnTo>
                  <a:pt x="1107192" y="1624149"/>
                </a:lnTo>
                <a:lnTo>
                  <a:pt x="1149346" y="1608306"/>
                </a:lnTo>
                <a:lnTo>
                  <a:pt x="1190384" y="1590289"/>
                </a:lnTo>
                <a:lnTo>
                  <a:pt x="1230236" y="1570170"/>
                </a:lnTo>
                <a:lnTo>
                  <a:pt x="1268831" y="1548018"/>
                </a:lnTo>
                <a:lnTo>
                  <a:pt x="1306099" y="1523904"/>
                </a:lnTo>
                <a:lnTo>
                  <a:pt x="1341970" y="1497900"/>
                </a:lnTo>
                <a:lnTo>
                  <a:pt x="1376373" y="1470074"/>
                </a:lnTo>
                <a:lnTo>
                  <a:pt x="1409237" y="1440498"/>
                </a:lnTo>
                <a:lnTo>
                  <a:pt x="1440492" y="1409243"/>
                </a:lnTo>
                <a:lnTo>
                  <a:pt x="1470067" y="1376378"/>
                </a:lnTo>
                <a:lnTo>
                  <a:pt x="1497892" y="1341975"/>
                </a:lnTo>
                <a:lnTo>
                  <a:pt x="1523896" y="1306103"/>
                </a:lnTo>
                <a:lnTo>
                  <a:pt x="1548009" y="1268835"/>
                </a:lnTo>
                <a:lnTo>
                  <a:pt x="1570160" y="1230239"/>
                </a:lnTo>
                <a:lnTo>
                  <a:pt x="1590279" y="1190386"/>
                </a:lnTo>
                <a:lnTo>
                  <a:pt x="1608295" y="1149348"/>
                </a:lnTo>
                <a:lnTo>
                  <a:pt x="1624138" y="1107194"/>
                </a:lnTo>
                <a:lnTo>
                  <a:pt x="1637737" y="1063995"/>
                </a:lnTo>
                <a:lnTo>
                  <a:pt x="1649021" y="1019822"/>
                </a:lnTo>
                <a:lnTo>
                  <a:pt x="1657921" y="974745"/>
                </a:lnTo>
                <a:lnTo>
                  <a:pt x="1664365" y="928835"/>
                </a:lnTo>
                <a:lnTo>
                  <a:pt x="1668283" y="882161"/>
                </a:lnTo>
                <a:lnTo>
                  <a:pt x="1669605" y="834796"/>
                </a:lnTo>
                <a:lnTo>
                  <a:pt x="1668283" y="787433"/>
                </a:lnTo>
                <a:lnTo>
                  <a:pt x="1664365" y="740762"/>
                </a:lnTo>
                <a:lnTo>
                  <a:pt x="1657921" y="694854"/>
                </a:lnTo>
                <a:lnTo>
                  <a:pt x="1649021" y="649779"/>
                </a:lnTo>
                <a:lnTo>
                  <a:pt x="1637737" y="605608"/>
                </a:lnTo>
                <a:lnTo>
                  <a:pt x="1624138" y="562411"/>
                </a:lnTo>
                <a:lnTo>
                  <a:pt x="1608295" y="520258"/>
                </a:lnTo>
                <a:lnTo>
                  <a:pt x="1590279" y="479221"/>
                </a:lnTo>
                <a:lnTo>
                  <a:pt x="1570160" y="439370"/>
                </a:lnTo>
                <a:lnTo>
                  <a:pt x="1548009" y="400775"/>
                </a:lnTo>
                <a:lnTo>
                  <a:pt x="1523896" y="363508"/>
                </a:lnTo>
                <a:lnTo>
                  <a:pt x="1497892" y="327637"/>
                </a:lnTo>
                <a:lnTo>
                  <a:pt x="1470067" y="293235"/>
                </a:lnTo>
                <a:lnTo>
                  <a:pt x="1440492" y="260371"/>
                </a:lnTo>
                <a:lnTo>
                  <a:pt x="1409237" y="229116"/>
                </a:lnTo>
                <a:lnTo>
                  <a:pt x="1376373" y="199541"/>
                </a:lnTo>
                <a:lnTo>
                  <a:pt x="1341970" y="171716"/>
                </a:lnTo>
                <a:lnTo>
                  <a:pt x="1306099" y="145711"/>
                </a:lnTo>
                <a:lnTo>
                  <a:pt x="1268831" y="121598"/>
                </a:lnTo>
                <a:lnTo>
                  <a:pt x="1230236" y="99447"/>
                </a:lnTo>
                <a:lnTo>
                  <a:pt x="1190384" y="79327"/>
                </a:lnTo>
                <a:lnTo>
                  <a:pt x="1149346" y="61311"/>
                </a:lnTo>
                <a:lnTo>
                  <a:pt x="1107192" y="45468"/>
                </a:lnTo>
                <a:lnTo>
                  <a:pt x="1063994" y="31869"/>
                </a:lnTo>
                <a:lnTo>
                  <a:pt x="1019821" y="20584"/>
                </a:lnTo>
                <a:lnTo>
                  <a:pt x="974744" y="11684"/>
                </a:lnTo>
                <a:lnTo>
                  <a:pt x="928834" y="5240"/>
                </a:lnTo>
                <a:lnTo>
                  <a:pt x="882161" y="1321"/>
                </a:lnTo>
                <a:lnTo>
                  <a:pt x="83479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53;p7"/>
          <p:cNvSpPr/>
          <p:nvPr/>
        </p:nvSpPr>
        <p:spPr>
          <a:xfrm>
            <a:off x="10192338" y="454831"/>
            <a:ext cx="1471295" cy="1471295"/>
          </a:xfrm>
          <a:custGeom>
            <a:avLst/>
            <a:gdLst/>
            <a:ahLst/>
            <a:cxnLst/>
            <a:rect l="l" t="t" r="r" b="b"/>
            <a:pathLst>
              <a:path w="1471295" h="1471295" extrusionOk="0">
                <a:moveTo>
                  <a:pt x="735393" y="0"/>
                </a:moveTo>
                <a:lnTo>
                  <a:pt x="687051" y="1564"/>
                </a:lnTo>
                <a:lnTo>
                  <a:pt x="639542" y="6193"/>
                </a:lnTo>
                <a:lnTo>
                  <a:pt x="592963" y="13789"/>
                </a:lnTo>
                <a:lnTo>
                  <a:pt x="547412" y="24256"/>
                </a:lnTo>
                <a:lnTo>
                  <a:pt x="502986" y="37497"/>
                </a:lnTo>
                <a:lnTo>
                  <a:pt x="459781" y="53414"/>
                </a:lnTo>
                <a:lnTo>
                  <a:pt x="417895" y="71910"/>
                </a:lnTo>
                <a:lnTo>
                  <a:pt x="377424" y="92889"/>
                </a:lnTo>
                <a:lnTo>
                  <a:pt x="338466" y="116254"/>
                </a:lnTo>
                <a:lnTo>
                  <a:pt x="301118" y="141908"/>
                </a:lnTo>
                <a:lnTo>
                  <a:pt x="265476" y="169753"/>
                </a:lnTo>
                <a:lnTo>
                  <a:pt x="231637" y="199693"/>
                </a:lnTo>
                <a:lnTo>
                  <a:pt x="199700" y="231631"/>
                </a:lnTo>
                <a:lnTo>
                  <a:pt x="169759" y="265470"/>
                </a:lnTo>
                <a:lnTo>
                  <a:pt x="141914" y="301112"/>
                </a:lnTo>
                <a:lnTo>
                  <a:pt x="116259" y="338462"/>
                </a:lnTo>
                <a:lnTo>
                  <a:pt x="92894" y="377421"/>
                </a:lnTo>
                <a:lnTo>
                  <a:pt x="71914" y="417894"/>
                </a:lnTo>
                <a:lnTo>
                  <a:pt x="53417" y="459782"/>
                </a:lnTo>
                <a:lnTo>
                  <a:pt x="37499" y="502989"/>
                </a:lnTo>
                <a:lnTo>
                  <a:pt x="24258" y="547419"/>
                </a:lnTo>
                <a:lnTo>
                  <a:pt x="13790" y="592974"/>
                </a:lnTo>
                <a:lnTo>
                  <a:pt x="6193" y="639556"/>
                </a:lnTo>
                <a:lnTo>
                  <a:pt x="1564" y="687070"/>
                </a:lnTo>
                <a:lnTo>
                  <a:pt x="0" y="735418"/>
                </a:lnTo>
                <a:lnTo>
                  <a:pt x="1564" y="783768"/>
                </a:lnTo>
                <a:lnTo>
                  <a:pt x="6193" y="831284"/>
                </a:lnTo>
                <a:lnTo>
                  <a:pt x="13790" y="877869"/>
                </a:lnTo>
                <a:lnTo>
                  <a:pt x="24258" y="923426"/>
                </a:lnTo>
                <a:lnTo>
                  <a:pt x="37499" y="967858"/>
                </a:lnTo>
                <a:lnTo>
                  <a:pt x="53417" y="1011067"/>
                </a:lnTo>
                <a:lnTo>
                  <a:pt x="71914" y="1052958"/>
                </a:lnTo>
                <a:lnTo>
                  <a:pt x="92894" y="1093434"/>
                </a:lnTo>
                <a:lnTo>
                  <a:pt x="116259" y="1132396"/>
                </a:lnTo>
                <a:lnTo>
                  <a:pt x="141914" y="1169748"/>
                </a:lnTo>
                <a:lnTo>
                  <a:pt x="169759" y="1205393"/>
                </a:lnTo>
                <a:lnTo>
                  <a:pt x="199700" y="1239235"/>
                </a:lnTo>
                <a:lnTo>
                  <a:pt x="231637" y="1271175"/>
                </a:lnTo>
                <a:lnTo>
                  <a:pt x="265476" y="1301118"/>
                </a:lnTo>
                <a:lnTo>
                  <a:pt x="301118" y="1328965"/>
                </a:lnTo>
                <a:lnTo>
                  <a:pt x="338466" y="1354621"/>
                </a:lnTo>
                <a:lnTo>
                  <a:pt x="377424" y="1377989"/>
                </a:lnTo>
                <a:lnTo>
                  <a:pt x="417895" y="1398970"/>
                </a:lnTo>
                <a:lnTo>
                  <a:pt x="459781" y="1417468"/>
                </a:lnTo>
                <a:lnTo>
                  <a:pt x="502986" y="1433387"/>
                </a:lnTo>
                <a:lnTo>
                  <a:pt x="547412" y="1446629"/>
                </a:lnTo>
                <a:lnTo>
                  <a:pt x="592963" y="1457097"/>
                </a:lnTo>
                <a:lnTo>
                  <a:pt x="639542" y="1464694"/>
                </a:lnTo>
                <a:lnTo>
                  <a:pt x="687051" y="1469323"/>
                </a:lnTo>
                <a:lnTo>
                  <a:pt x="735393" y="1470888"/>
                </a:lnTo>
                <a:lnTo>
                  <a:pt x="783746" y="1469323"/>
                </a:lnTo>
                <a:lnTo>
                  <a:pt x="831264" y="1464694"/>
                </a:lnTo>
                <a:lnTo>
                  <a:pt x="877851" y="1457097"/>
                </a:lnTo>
                <a:lnTo>
                  <a:pt x="923409" y="1446629"/>
                </a:lnTo>
                <a:lnTo>
                  <a:pt x="967842" y="1433387"/>
                </a:lnTo>
                <a:lnTo>
                  <a:pt x="1011053" y="1417468"/>
                </a:lnTo>
                <a:lnTo>
                  <a:pt x="1052944" y="1398970"/>
                </a:lnTo>
                <a:lnTo>
                  <a:pt x="1093419" y="1377989"/>
                </a:lnTo>
                <a:lnTo>
                  <a:pt x="1132381" y="1354621"/>
                </a:lnTo>
                <a:lnTo>
                  <a:pt x="1169733" y="1328965"/>
                </a:lnTo>
                <a:lnTo>
                  <a:pt x="1205378" y="1301118"/>
                </a:lnTo>
                <a:lnTo>
                  <a:pt x="1239219" y="1271175"/>
                </a:lnTo>
                <a:lnTo>
                  <a:pt x="1271159" y="1239235"/>
                </a:lnTo>
                <a:lnTo>
                  <a:pt x="1301101" y="1205393"/>
                </a:lnTo>
                <a:lnTo>
                  <a:pt x="1328947" y="1169748"/>
                </a:lnTo>
                <a:lnTo>
                  <a:pt x="1354602" y="1132396"/>
                </a:lnTo>
                <a:lnTo>
                  <a:pt x="1377968" y="1093434"/>
                </a:lnTo>
                <a:lnTo>
                  <a:pt x="1398949" y="1052958"/>
                </a:lnTo>
                <a:lnTo>
                  <a:pt x="1417446" y="1011067"/>
                </a:lnTo>
                <a:lnTo>
                  <a:pt x="1433364" y="967858"/>
                </a:lnTo>
                <a:lnTo>
                  <a:pt x="1446605" y="923426"/>
                </a:lnTo>
                <a:lnTo>
                  <a:pt x="1457072" y="877869"/>
                </a:lnTo>
                <a:lnTo>
                  <a:pt x="1464669" y="831284"/>
                </a:lnTo>
                <a:lnTo>
                  <a:pt x="1469298" y="783768"/>
                </a:lnTo>
                <a:lnTo>
                  <a:pt x="1470863" y="735418"/>
                </a:lnTo>
                <a:lnTo>
                  <a:pt x="1469298" y="687070"/>
                </a:lnTo>
                <a:lnTo>
                  <a:pt x="1464669" y="639556"/>
                </a:lnTo>
                <a:lnTo>
                  <a:pt x="1457072" y="592974"/>
                </a:lnTo>
                <a:lnTo>
                  <a:pt x="1446605" y="547419"/>
                </a:lnTo>
                <a:lnTo>
                  <a:pt x="1433364" y="502989"/>
                </a:lnTo>
                <a:lnTo>
                  <a:pt x="1417446" y="459782"/>
                </a:lnTo>
                <a:lnTo>
                  <a:pt x="1398949" y="417894"/>
                </a:lnTo>
                <a:lnTo>
                  <a:pt x="1377968" y="377421"/>
                </a:lnTo>
                <a:lnTo>
                  <a:pt x="1354602" y="338462"/>
                </a:lnTo>
                <a:lnTo>
                  <a:pt x="1328947" y="301112"/>
                </a:lnTo>
                <a:lnTo>
                  <a:pt x="1301101" y="265470"/>
                </a:lnTo>
                <a:lnTo>
                  <a:pt x="1271159" y="231631"/>
                </a:lnTo>
                <a:lnTo>
                  <a:pt x="1239219" y="199693"/>
                </a:lnTo>
                <a:lnTo>
                  <a:pt x="1205378" y="169753"/>
                </a:lnTo>
                <a:lnTo>
                  <a:pt x="1169733" y="141908"/>
                </a:lnTo>
                <a:lnTo>
                  <a:pt x="1132381" y="116254"/>
                </a:lnTo>
                <a:lnTo>
                  <a:pt x="1093419" y="92889"/>
                </a:lnTo>
                <a:lnTo>
                  <a:pt x="1052944" y="71910"/>
                </a:lnTo>
                <a:lnTo>
                  <a:pt x="1011053" y="53414"/>
                </a:lnTo>
                <a:lnTo>
                  <a:pt x="967842" y="37497"/>
                </a:lnTo>
                <a:lnTo>
                  <a:pt x="923409" y="24256"/>
                </a:lnTo>
                <a:lnTo>
                  <a:pt x="877851" y="13789"/>
                </a:lnTo>
                <a:lnTo>
                  <a:pt x="831264" y="6193"/>
                </a:lnTo>
                <a:lnTo>
                  <a:pt x="783746" y="1564"/>
                </a:lnTo>
                <a:lnTo>
                  <a:pt x="735393" y="0"/>
                </a:lnTo>
                <a:close/>
              </a:path>
            </a:pathLst>
          </a:custGeom>
          <a:solidFill>
            <a:srgbClr val="0053A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7"/>
          <p:cNvSpPr/>
          <p:nvPr/>
        </p:nvSpPr>
        <p:spPr>
          <a:xfrm>
            <a:off x="10641577" y="697718"/>
            <a:ext cx="669289" cy="985520"/>
          </a:xfrm>
          <a:custGeom>
            <a:avLst/>
            <a:gdLst/>
            <a:ahLst/>
            <a:cxnLst/>
            <a:rect l="l" t="t" r="r" b="b"/>
            <a:pathLst>
              <a:path w="669289" h="985520" extrusionOk="0">
                <a:moveTo>
                  <a:pt x="177672" y="98196"/>
                </a:moveTo>
                <a:lnTo>
                  <a:pt x="43345" y="98196"/>
                </a:lnTo>
                <a:lnTo>
                  <a:pt x="43325" y="925715"/>
                </a:lnTo>
                <a:lnTo>
                  <a:pt x="12890" y="984910"/>
                </a:lnTo>
                <a:lnTo>
                  <a:pt x="669137" y="984910"/>
                </a:lnTo>
                <a:lnTo>
                  <a:pt x="638746" y="925715"/>
                </a:lnTo>
                <a:lnTo>
                  <a:pt x="638746" y="924775"/>
                </a:lnTo>
                <a:lnTo>
                  <a:pt x="177672" y="924775"/>
                </a:lnTo>
                <a:lnTo>
                  <a:pt x="177672" y="98196"/>
                </a:lnTo>
                <a:close/>
              </a:path>
              <a:path w="669289" h="985520" extrusionOk="0">
                <a:moveTo>
                  <a:pt x="396481" y="601954"/>
                </a:moveTo>
                <a:lnTo>
                  <a:pt x="272567" y="601954"/>
                </a:lnTo>
                <a:lnTo>
                  <a:pt x="272567" y="924775"/>
                </a:lnTo>
                <a:lnTo>
                  <a:pt x="638746" y="924775"/>
                </a:lnTo>
                <a:lnTo>
                  <a:pt x="638746" y="924420"/>
                </a:lnTo>
                <a:lnTo>
                  <a:pt x="396481" y="924420"/>
                </a:lnTo>
                <a:lnTo>
                  <a:pt x="396481" y="601954"/>
                </a:lnTo>
                <a:close/>
              </a:path>
              <a:path w="669289" h="985520" extrusionOk="0">
                <a:moveTo>
                  <a:pt x="457428" y="479120"/>
                </a:moveTo>
                <a:lnTo>
                  <a:pt x="399046" y="500583"/>
                </a:lnTo>
                <a:lnTo>
                  <a:pt x="436414" y="531391"/>
                </a:lnTo>
                <a:lnTo>
                  <a:pt x="463667" y="567878"/>
                </a:lnTo>
                <a:lnTo>
                  <a:pt x="482398" y="608388"/>
                </a:lnTo>
                <a:lnTo>
                  <a:pt x="494196" y="651263"/>
                </a:lnTo>
                <a:lnTo>
                  <a:pt x="500653" y="694846"/>
                </a:lnTo>
                <a:lnTo>
                  <a:pt x="503361" y="737480"/>
                </a:lnTo>
                <a:lnTo>
                  <a:pt x="503910" y="777506"/>
                </a:lnTo>
                <a:lnTo>
                  <a:pt x="503910" y="924420"/>
                </a:lnTo>
                <a:lnTo>
                  <a:pt x="638746" y="924420"/>
                </a:lnTo>
                <a:lnTo>
                  <a:pt x="638746" y="795870"/>
                </a:lnTo>
                <a:lnTo>
                  <a:pt x="635911" y="739732"/>
                </a:lnTo>
                <a:lnTo>
                  <a:pt x="627406" y="687499"/>
                </a:lnTo>
                <a:lnTo>
                  <a:pt x="613235" y="639583"/>
                </a:lnTo>
                <a:lnTo>
                  <a:pt x="593397" y="596395"/>
                </a:lnTo>
                <a:lnTo>
                  <a:pt x="567896" y="558343"/>
                </a:lnTo>
                <a:lnTo>
                  <a:pt x="536733" y="525840"/>
                </a:lnTo>
                <a:lnTo>
                  <a:pt x="499910" y="499295"/>
                </a:lnTo>
                <a:lnTo>
                  <a:pt x="457428" y="479120"/>
                </a:lnTo>
                <a:close/>
              </a:path>
              <a:path w="669289" h="985520" extrusionOk="0">
                <a:moveTo>
                  <a:pt x="226174" y="410679"/>
                </a:moveTo>
                <a:lnTo>
                  <a:pt x="226174" y="460082"/>
                </a:lnTo>
                <a:lnTo>
                  <a:pt x="247845" y="461868"/>
                </a:lnTo>
                <a:lnTo>
                  <a:pt x="277606" y="462759"/>
                </a:lnTo>
                <a:lnTo>
                  <a:pt x="314810" y="461740"/>
                </a:lnTo>
                <a:lnTo>
                  <a:pt x="358813" y="457796"/>
                </a:lnTo>
                <a:lnTo>
                  <a:pt x="419811" y="443581"/>
                </a:lnTo>
                <a:lnTo>
                  <a:pt x="466237" y="420612"/>
                </a:lnTo>
                <a:lnTo>
                  <a:pt x="475343" y="413435"/>
                </a:lnTo>
                <a:lnTo>
                  <a:pt x="272453" y="413435"/>
                </a:lnTo>
                <a:lnTo>
                  <a:pt x="257942" y="413198"/>
                </a:lnTo>
                <a:lnTo>
                  <a:pt x="245437" y="412572"/>
                </a:lnTo>
                <a:lnTo>
                  <a:pt x="234869" y="411689"/>
                </a:lnTo>
                <a:lnTo>
                  <a:pt x="226174" y="410679"/>
                </a:lnTo>
                <a:close/>
              </a:path>
              <a:path w="669289" h="985520" extrusionOk="0">
                <a:moveTo>
                  <a:pt x="253923" y="0"/>
                </a:moveTo>
                <a:lnTo>
                  <a:pt x="0" y="0"/>
                </a:lnTo>
                <a:lnTo>
                  <a:pt x="29032" y="56768"/>
                </a:lnTo>
                <a:lnTo>
                  <a:pt x="275120" y="56845"/>
                </a:lnTo>
                <a:lnTo>
                  <a:pt x="305468" y="58869"/>
                </a:lnTo>
                <a:lnTo>
                  <a:pt x="374252" y="84191"/>
                </a:lnTo>
                <a:lnTo>
                  <a:pt x="406107" y="113576"/>
                </a:lnTo>
                <a:lnTo>
                  <a:pt x="430757" y="151736"/>
                </a:lnTo>
                <a:lnTo>
                  <a:pt x="443395" y="196087"/>
                </a:lnTo>
                <a:lnTo>
                  <a:pt x="272567" y="196087"/>
                </a:lnTo>
                <a:lnTo>
                  <a:pt x="272567" y="244665"/>
                </a:lnTo>
                <a:lnTo>
                  <a:pt x="444944" y="244665"/>
                </a:lnTo>
                <a:lnTo>
                  <a:pt x="442666" y="268841"/>
                </a:lnTo>
                <a:lnTo>
                  <a:pt x="425247" y="320817"/>
                </a:lnTo>
                <a:lnTo>
                  <a:pt x="382961" y="372753"/>
                </a:lnTo>
                <a:lnTo>
                  <a:pt x="316032" y="408014"/>
                </a:lnTo>
                <a:lnTo>
                  <a:pt x="272453" y="413435"/>
                </a:lnTo>
                <a:lnTo>
                  <a:pt x="475343" y="413435"/>
                </a:lnTo>
                <a:lnTo>
                  <a:pt x="524865" y="367398"/>
                </a:lnTo>
                <a:lnTo>
                  <a:pt x="548265" y="334409"/>
                </a:lnTo>
                <a:lnTo>
                  <a:pt x="564207" y="299023"/>
                </a:lnTo>
                <a:lnTo>
                  <a:pt x="576211" y="225590"/>
                </a:lnTo>
                <a:lnTo>
                  <a:pt x="573437" y="189864"/>
                </a:lnTo>
                <a:lnTo>
                  <a:pt x="562170" y="145421"/>
                </a:lnTo>
                <a:lnTo>
                  <a:pt x="537985" y="98196"/>
                </a:lnTo>
                <a:lnTo>
                  <a:pt x="496493" y="54165"/>
                </a:lnTo>
                <a:lnTo>
                  <a:pt x="461073" y="30326"/>
                </a:lnTo>
                <a:lnTo>
                  <a:pt x="421747" y="13442"/>
                </a:lnTo>
                <a:lnTo>
                  <a:pt x="372564" y="3398"/>
                </a:lnTo>
                <a:lnTo>
                  <a:pt x="307568" y="76"/>
                </a:lnTo>
                <a:lnTo>
                  <a:pt x="256997" y="76"/>
                </a:lnTo>
                <a:lnTo>
                  <a:pt x="2539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7"/>
          <p:cNvSpPr/>
          <p:nvPr/>
        </p:nvSpPr>
        <p:spPr>
          <a:xfrm>
            <a:off x="12445994" y="187950"/>
            <a:ext cx="2667007" cy="172759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439690310"/>
              </p:ext>
            </p:extLst>
          </p:nvPr>
        </p:nvGraphicFramePr>
        <p:xfrm>
          <a:off x="1380226" y="4278702"/>
          <a:ext cx="13457207" cy="6883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859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/>
        </p:nvSpPr>
        <p:spPr>
          <a:xfrm>
            <a:off x="698500" y="172675"/>
            <a:ext cx="4889400" cy="4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878787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8787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национальный исследовательский университет</a:t>
            </a:r>
            <a:endParaRPr sz="14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;p7"/>
          <p:cNvSpPr txBox="1"/>
          <p:nvPr/>
        </p:nvSpPr>
        <p:spPr>
          <a:xfrm>
            <a:off x="728295" y="745799"/>
            <a:ext cx="2414905" cy="23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878787"/>
                </a:solidFill>
                <a:latin typeface="Verdana"/>
                <a:ea typeface="Verdana"/>
                <a:cs typeface="Verdana"/>
                <a:sym typeface="Verdana"/>
              </a:rPr>
              <a:t>ИНСТИТУТ ОБРАЗОВАНИЯ</a:t>
            </a:r>
            <a:endParaRPr sz="1400" b="0" i="0" u="none" strike="noStrike" cap="none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" name="Google Shape;45;p7"/>
          <p:cNvSpPr txBox="1"/>
          <p:nvPr/>
        </p:nvSpPr>
        <p:spPr>
          <a:xfrm>
            <a:off x="15448597" y="187950"/>
            <a:ext cx="807300" cy="46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 dirty="0" smtClean="0">
                <a:solidFill>
                  <a:srgbClr val="878787"/>
                </a:solidFill>
                <a:latin typeface="Verdana"/>
                <a:ea typeface="Verdana"/>
                <a:cs typeface="Verdana"/>
                <a:sym typeface="Verdana"/>
              </a:rPr>
              <a:t>2019 г.</a:t>
            </a:r>
            <a:endParaRPr sz="1400" b="0" i="0" u="none" strike="noStrike" cap="none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" name="Google Shape;46;p7"/>
          <p:cNvSpPr/>
          <p:nvPr/>
        </p:nvSpPr>
        <p:spPr>
          <a:xfrm>
            <a:off x="254006" y="254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 extrusionOk="0">
                <a:moveTo>
                  <a:pt x="190487" y="0"/>
                </a:moveTo>
                <a:lnTo>
                  <a:pt x="146817" y="5032"/>
                </a:lnTo>
                <a:lnTo>
                  <a:pt x="106725" y="19365"/>
                </a:lnTo>
                <a:lnTo>
                  <a:pt x="71356" y="41855"/>
                </a:lnTo>
                <a:lnTo>
                  <a:pt x="41854" y="71358"/>
                </a:lnTo>
                <a:lnTo>
                  <a:pt x="19365" y="106729"/>
                </a:lnTo>
                <a:lnTo>
                  <a:pt x="5032" y="146825"/>
                </a:lnTo>
                <a:lnTo>
                  <a:pt x="0" y="190500"/>
                </a:lnTo>
                <a:lnTo>
                  <a:pt x="5032" y="234170"/>
                </a:lnTo>
                <a:lnTo>
                  <a:pt x="19365" y="274264"/>
                </a:lnTo>
                <a:lnTo>
                  <a:pt x="41854" y="309635"/>
                </a:lnTo>
                <a:lnTo>
                  <a:pt x="71356" y="339140"/>
                </a:lnTo>
                <a:lnTo>
                  <a:pt x="106725" y="361632"/>
                </a:lnTo>
                <a:lnTo>
                  <a:pt x="146817" y="375967"/>
                </a:lnTo>
                <a:lnTo>
                  <a:pt x="190487" y="381000"/>
                </a:lnTo>
                <a:lnTo>
                  <a:pt x="234162" y="375967"/>
                </a:lnTo>
                <a:lnTo>
                  <a:pt x="274259" y="361632"/>
                </a:lnTo>
                <a:lnTo>
                  <a:pt x="309633" y="339140"/>
                </a:lnTo>
                <a:lnTo>
                  <a:pt x="339139" y="309635"/>
                </a:lnTo>
                <a:lnTo>
                  <a:pt x="361632" y="274264"/>
                </a:lnTo>
                <a:lnTo>
                  <a:pt x="375967" y="234170"/>
                </a:lnTo>
                <a:lnTo>
                  <a:pt x="381000" y="190500"/>
                </a:lnTo>
                <a:lnTo>
                  <a:pt x="375967" y="146825"/>
                </a:lnTo>
                <a:lnTo>
                  <a:pt x="361632" y="106729"/>
                </a:lnTo>
                <a:lnTo>
                  <a:pt x="339139" y="71358"/>
                </a:lnTo>
                <a:lnTo>
                  <a:pt x="309633" y="41855"/>
                </a:lnTo>
                <a:lnTo>
                  <a:pt x="274259" y="19365"/>
                </a:lnTo>
                <a:lnTo>
                  <a:pt x="234162" y="5032"/>
                </a:lnTo>
                <a:lnTo>
                  <a:pt x="190487" y="0"/>
                </a:ln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7"/>
          <p:cNvSpPr/>
          <p:nvPr/>
        </p:nvSpPr>
        <p:spPr>
          <a:xfrm>
            <a:off x="261245" y="261247"/>
            <a:ext cx="367030" cy="367030"/>
          </a:xfrm>
          <a:custGeom>
            <a:avLst/>
            <a:gdLst/>
            <a:ahLst/>
            <a:cxnLst/>
            <a:rect l="l" t="t" r="r" b="b"/>
            <a:pathLst>
              <a:path w="367030" h="367030" extrusionOk="0">
                <a:moveTo>
                  <a:pt x="183248" y="0"/>
                </a:moveTo>
                <a:lnTo>
                  <a:pt x="134542" y="6547"/>
                </a:lnTo>
                <a:lnTo>
                  <a:pt x="90770" y="25024"/>
                </a:lnTo>
                <a:lnTo>
                  <a:pt x="53681" y="53681"/>
                </a:lnTo>
                <a:lnTo>
                  <a:pt x="25024" y="90770"/>
                </a:lnTo>
                <a:lnTo>
                  <a:pt x="6547" y="134542"/>
                </a:lnTo>
                <a:lnTo>
                  <a:pt x="0" y="183248"/>
                </a:lnTo>
                <a:lnTo>
                  <a:pt x="6547" y="231958"/>
                </a:lnTo>
                <a:lnTo>
                  <a:pt x="25024" y="275732"/>
                </a:lnTo>
                <a:lnTo>
                  <a:pt x="53681" y="312820"/>
                </a:lnTo>
                <a:lnTo>
                  <a:pt x="90770" y="341475"/>
                </a:lnTo>
                <a:lnTo>
                  <a:pt x="134542" y="359949"/>
                </a:lnTo>
                <a:lnTo>
                  <a:pt x="183248" y="366496"/>
                </a:lnTo>
                <a:lnTo>
                  <a:pt x="231958" y="359949"/>
                </a:lnTo>
                <a:lnTo>
                  <a:pt x="275732" y="341475"/>
                </a:lnTo>
                <a:lnTo>
                  <a:pt x="312820" y="312820"/>
                </a:lnTo>
                <a:lnTo>
                  <a:pt x="341475" y="275732"/>
                </a:lnTo>
                <a:lnTo>
                  <a:pt x="359949" y="231958"/>
                </a:lnTo>
                <a:lnTo>
                  <a:pt x="366496" y="183248"/>
                </a:lnTo>
                <a:lnTo>
                  <a:pt x="359949" y="134542"/>
                </a:lnTo>
                <a:lnTo>
                  <a:pt x="341475" y="90770"/>
                </a:lnTo>
                <a:lnTo>
                  <a:pt x="312820" y="53681"/>
                </a:lnTo>
                <a:lnTo>
                  <a:pt x="275732" y="25024"/>
                </a:lnTo>
                <a:lnTo>
                  <a:pt x="231958" y="6547"/>
                </a:lnTo>
                <a:lnTo>
                  <a:pt x="18324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7"/>
          <p:cNvSpPr/>
          <p:nvPr/>
        </p:nvSpPr>
        <p:spPr>
          <a:xfrm>
            <a:off x="283063" y="283061"/>
            <a:ext cx="323215" cy="323215"/>
          </a:xfrm>
          <a:custGeom>
            <a:avLst/>
            <a:gdLst/>
            <a:ahLst/>
            <a:cxnLst/>
            <a:rect l="l" t="t" r="r" b="b"/>
            <a:pathLst>
              <a:path w="323215" h="323215" extrusionOk="0">
                <a:moveTo>
                  <a:pt x="161429" y="0"/>
                </a:moveTo>
                <a:lnTo>
                  <a:pt x="118524" y="5767"/>
                </a:lnTo>
                <a:lnTo>
                  <a:pt x="79964" y="22042"/>
                </a:lnTo>
                <a:lnTo>
                  <a:pt x="47291" y="47286"/>
                </a:lnTo>
                <a:lnTo>
                  <a:pt x="22045" y="79959"/>
                </a:lnTo>
                <a:lnTo>
                  <a:pt x="5768" y="118520"/>
                </a:lnTo>
                <a:lnTo>
                  <a:pt x="0" y="161429"/>
                </a:lnTo>
                <a:lnTo>
                  <a:pt x="5768" y="204344"/>
                </a:lnTo>
                <a:lnTo>
                  <a:pt x="22045" y="242909"/>
                </a:lnTo>
                <a:lnTo>
                  <a:pt x="47291" y="275583"/>
                </a:lnTo>
                <a:lnTo>
                  <a:pt x="79964" y="300828"/>
                </a:lnTo>
                <a:lnTo>
                  <a:pt x="118524" y="317104"/>
                </a:lnTo>
                <a:lnTo>
                  <a:pt x="161429" y="322872"/>
                </a:lnTo>
                <a:lnTo>
                  <a:pt x="204344" y="317104"/>
                </a:lnTo>
                <a:lnTo>
                  <a:pt x="242909" y="300828"/>
                </a:lnTo>
                <a:lnTo>
                  <a:pt x="275583" y="275583"/>
                </a:lnTo>
                <a:lnTo>
                  <a:pt x="300828" y="242909"/>
                </a:lnTo>
                <a:lnTo>
                  <a:pt x="317104" y="204344"/>
                </a:lnTo>
                <a:lnTo>
                  <a:pt x="322872" y="161429"/>
                </a:lnTo>
                <a:lnTo>
                  <a:pt x="317104" y="118520"/>
                </a:lnTo>
                <a:lnTo>
                  <a:pt x="300828" y="79959"/>
                </a:lnTo>
                <a:lnTo>
                  <a:pt x="275583" y="47286"/>
                </a:lnTo>
                <a:lnTo>
                  <a:pt x="242909" y="22042"/>
                </a:lnTo>
                <a:lnTo>
                  <a:pt x="204344" y="5767"/>
                </a:lnTo>
                <a:lnTo>
                  <a:pt x="161429" y="0"/>
                </a:ln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7"/>
          <p:cNvSpPr/>
          <p:nvPr/>
        </p:nvSpPr>
        <p:spPr>
          <a:xfrm>
            <a:off x="377164" y="334446"/>
            <a:ext cx="146875" cy="2161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" name="Google Shape;50;p7"/>
          <p:cNvSpPr txBox="1"/>
          <p:nvPr/>
        </p:nvSpPr>
        <p:spPr>
          <a:xfrm>
            <a:off x="728295" y="2380911"/>
            <a:ext cx="15047468" cy="1786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575" rIns="0" bIns="0" anchor="t" anchorCtr="0">
            <a:noAutofit/>
          </a:bodyPr>
          <a:lstStyle/>
          <a:p>
            <a:pPr algn="ctr"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4800" kern="1200" dirty="0" smtClean="0">
                <a:solidFill>
                  <a:srgbClr val="0070C0"/>
                </a:solidFill>
                <a:latin typeface="+mn-lt"/>
              </a:rPr>
              <a:t>Количество общих мероприятий </a:t>
            </a:r>
          </a:p>
          <a:p>
            <a:pPr algn="ctr"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4800" kern="1200" dirty="0" smtClean="0">
                <a:solidFill>
                  <a:srgbClr val="0070C0"/>
                </a:solidFill>
                <a:latin typeface="+mn-lt"/>
              </a:rPr>
              <a:t>по числу взаимодействующих школ</a:t>
            </a:r>
            <a:endParaRPr lang="ru-RU" sz="4800" kern="1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10059940" y="301426"/>
            <a:ext cx="1736089" cy="1736089"/>
          </a:xfrm>
          <a:custGeom>
            <a:avLst/>
            <a:gdLst/>
            <a:ahLst/>
            <a:cxnLst/>
            <a:rect l="l" t="t" r="r" b="b"/>
            <a:pathLst>
              <a:path w="1736089" h="1736090" extrusionOk="0">
                <a:moveTo>
                  <a:pt x="867816" y="0"/>
                </a:moveTo>
                <a:lnTo>
                  <a:pt x="820213" y="1284"/>
                </a:lnTo>
                <a:lnTo>
                  <a:pt x="773279" y="5092"/>
                </a:lnTo>
                <a:lnTo>
                  <a:pt x="727082" y="11359"/>
                </a:lnTo>
                <a:lnTo>
                  <a:pt x="681686" y="20018"/>
                </a:lnTo>
                <a:lnTo>
                  <a:pt x="637159" y="31003"/>
                </a:lnTo>
                <a:lnTo>
                  <a:pt x="593566" y="44247"/>
                </a:lnTo>
                <a:lnTo>
                  <a:pt x="550974" y="59685"/>
                </a:lnTo>
                <a:lnTo>
                  <a:pt x="509450" y="77249"/>
                </a:lnTo>
                <a:lnTo>
                  <a:pt x="469059" y="96875"/>
                </a:lnTo>
                <a:lnTo>
                  <a:pt x="429867" y="118495"/>
                </a:lnTo>
                <a:lnTo>
                  <a:pt x="391942" y="142044"/>
                </a:lnTo>
                <a:lnTo>
                  <a:pt x="355348" y="167455"/>
                </a:lnTo>
                <a:lnTo>
                  <a:pt x="320153" y="194662"/>
                </a:lnTo>
                <a:lnTo>
                  <a:pt x="286423" y="223599"/>
                </a:lnTo>
                <a:lnTo>
                  <a:pt x="254223" y="254200"/>
                </a:lnTo>
                <a:lnTo>
                  <a:pt x="223621" y="286397"/>
                </a:lnTo>
                <a:lnTo>
                  <a:pt x="194682" y="320127"/>
                </a:lnTo>
                <a:lnTo>
                  <a:pt x="167473" y="355321"/>
                </a:lnTo>
                <a:lnTo>
                  <a:pt x="142060" y="391914"/>
                </a:lnTo>
                <a:lnTo>
                  <a:pt x="118509" y="429839"/>
                </a:lnTo>
                <a:lnTo>
                  <a:pt x="96887" y="469031"/>
                </a:lnTo>
                <a:lnTo>
                  <a:pt x="77259" y="509423"/>
                </a:lnTo>
                <a:lnTo>
                  <a:pt x="59693" y="550948"/>
                </a:lnTo>
                <a:lnTo>
                  <a:pt x="44253" y="593542"/>
                </a:lnTo>
                <a:lnTo>
                  <a:pt x="31007" y="637137"/>
                </a:lnTo>
                <a:lnTo>
                  <a:pt x="20021" y="681667"/>
                </a:lnTo>
                <a:lnTo>
                  <a:pt x="11361" y="727066"/>
                </a:lnTo>
                <a:lnTo>
                  <a:pt x="5093" y="773268"/>
                </a:lnTo>
                <a:lnTo>
                  <a:pt x="1284" y="820207"/>
                </a:lnTo>
                <a:lnTo>
                  <a:pt x="0" y="867816"/>
                </a:lnTo>
                <a:lnTo>
                  <a:pt x="1284" y="915424"/>
                </a:lnTo>
                <a:lnTo>
                  <a:pt x="5093" y="962362"/>
                </a:lnTo>
                <a:lnTo>
                  <a:pt x="11361" y="1008564"/>
                </a:lnTo>
                <a:lnTo>
                  <a:pt x="20021" y="1053963"/>
                </a:lnTo>
                <a:lnTo>
                  <a:pt x="31007" y="1098493"/>
                </a:lnTo>
                <a:lnTo>
                  <a:pt x="44253" y="1142089"/>
                </a:lnTo>
                <a:lnTo>
                  <a:pt x="59693" y="1184683"/>
                </a:lnTo>
                <a:lnTo>
                  <a:pt x="77259" y="1226210"/>
                </a:lnTo>
                <a:lnTo>
                  <a:pt x="96887" y="1266604"/>
                </a:lnTo>
                <a:lnTo>
                  <a:pt x="118509" y="1305797"/>
                </a:lnTo>
                <a:lnTo>
                  <a:pt x="142060" y="1343724"/>
                </a:lnTo>
                <a:lnTo>
                  <a:pt x="167473" y="1380319"/>
                </a:lnTo>
                <a:lnTo>
                  <a:pt x="194682" y="1415515"/>
                </a:lnTo>
                <a:lnTo>
                  <a:pt x="223621" y="1449246"/>
                </a:lnTo>
                <a:lnTo>
                  <a:pt x="254223" y="1481447"/>
                </a:lnTo>
                <a:lnTo>
                  <a:pt x="286423" y="1512049"/>
                </a:lnTo>
                <a:lnTo>
                  <a:pt x="320153" y="1540989"/>
                </a:lnTo>
                <a:lnTo>
                  <a:pt x="355348" y="1568198"/>
                </a:lnTo>
                <a:lnTo>
                  <a:pt x="391942" y="1593611"/>
                </a:lnTo>
                <a:lnTo>
                  <a:pt x="429867" y="1617162"/>
                </a:lnTo>
                <a:lnTo>
                  <a:pt x="469059" y="1638784"/>
                </a:lnTo>
                <a:lnTo>
                  <a:pt x="509450" y="1658412"/>
                </a:lnTo>
                <a:lnTo>
                  <a:pt x="550974" y="1675978"/>
                </a:lnTo>
                <a:lnTo>
                  <a:pt x="593566" y="1691418"/>
                </a:lnTo>
                <a:lnTo>
                  <a:pt x="637159" y="1704663"/>
                </a:lnTo>
                <a:lnTo>
                  <a:pt x="681686" y="1715649"/>
                </a:lnTo>
                <a:lnTo>
                  <a:pt x="727082" y="1724309"/>
                </a:lnTo>
                <a:lnTo>
                  <a:pt x="773279" y="1730577"/>
                </a:lnTo>
                <a:lnTo>
                  <a:pt x="820213" y="1734386"/>
                </a:lnTo>
                <a:lnTo>
                  <a:pt x="867816" y="1735670"/>
                </a:lnTo>
                <a:lnTo>
                  <a:pt x="915425" y="1734386"/>
                </a:lnTo>
                <a:lnTo>
                  <a:pt x="962364" y="1730577"/>
                </a:lnTo>
                <a:lnTo>
                  <a:pt x="1008567" y="1724309"/>
                </a:lnTo>
                <a:lnTo>
                  <a:pt x="1053967" y="1715649"/>
                </a:lnTo>
                <a:lnTo>
                  <a:pt x="1098499" y="1704663"/>
                </a:lnTo>
                <a:lnTo>
                  <a:pt x="1142095" y="1691418"/>
                </a:lnTo>
                <a:lnTo>
                  <a:pt x="1184690" y="1675978"/>
                </a:lnTo>
                <a:lnTo>
                  <a:pt x="1226218" y="1658412"/>
                </a:lnTo>
                <a:lnTo>
                  <a:pt x="1266612" y="1638784"/>
                </a:lnTo>
                <a:lnTo>
                  <a:pt x="1305806" y="1617162"/>
                </a:lnTo>
                <a:lnTo>
                  <a:pt x="1343734" y="1593611"/>
                </a:lnTo>
                <a:lnTo>
                  <a:pt x="1380329" y="1568198"/>
                </a:lnTo>
                <a:lnTo>
                  <a:pt x="1415526" y="1540989"/>
                </a:lnTo>
                <a:lnTo>
                  <a:pt x="1449257" y="1512049"/>
                </a:lnTo>
                <a:lnTo>
                  <a:pt x="1481458" y="1481447"/>
                </a:lnTo>
                <a:lnTo>
                  <a:pt x="1512061" y="1449246"/>
                </a:lnTo>
                <a:lnTo>
                  <a:pt x="1541000" y="1415515"/>
                </a:lnTo>
                <a:lnTo>
                  <a:pt x="1568210" y="1380319"/>
                </a:lnTo>
                <a:lnTo>
                  <a:pt x="1593623" y="1343724"/>
                </a:lnTo>
                <a:lnTo>
                  <a:pt x="1617174" y="1305797"/>
                </a:lnTo>
                <a:lnTo>
                  <a:pt x="1638797" y="1266604"/>
                </a:lnTo>
                <a:lnTo>
                  <a:pt x="1658424" y="1226210"/>
                </a:lnTo>
                <a:lnTo>
                  <a:pt x="1675991" y="1184683"/>
                </a:lnTo>
                <a:lnTo>
                  <a:pt x="1691430" y="1142089"/>
                </a:lnTo>
                <a:lnTo>
                  <a:pt x="1704676" y="1098493"/>
                </a:lnTo>
                <a:lnTo>
                  <a:pt x="1715662" y="1053963"/>
                </a:lnTo>
                <a:lnTo>
                  <a:pt x="1724322" y="1008564"/>
                </a:lnTo>
                <a:lnTo>
                  <a:pt x="1730589" y="962362"/>
                </a:lnTo>
                <a:lnTo>
                  <a:pt x="1734399" y="915424"/>
                </a:lnTo>
                <a:lnTo>
                  <a:pt x="1735683" y="867816"/>
                </a:lnTo>
                <a:lnTo>
                  <a:pt x="1734399" y="820207"/>
                </a:lnTo>
                <a:lnTo>
                  <a:pt x="1730589" y="773268"/>
                </a:lnTo>
                <a:lnTo>
                  <a:pt x="1724322" y="727066"/>
                </a:lnTo>
                <a:lnTo>
                  <a:pt x="1715662" y="681667"/>
                </a:lnTo>
                <a:lnTo>
                  <a:pt x="1704676" y="637137"/>
                </a:lnTo>
                <a:lnTo>
                  <a:pt x="1691430" y="593542"/>
                </a:lnTo>
                <a:lnTo>
                  <a:pt x="1675991" y="550948"/>
                </a:lnTo>
                <a:lnTo>
                  <a:pt x="1658424" y="509423"/>
                </a:lnTo>
                <a:lnTo>
                  <a:pt x="1638797" y="469031"/>
                </a:lnTo>
                <a:lnTo>
                  <a:pt x="1617174" y="429839"/>
                </a:lnTo>
                <a:lnTo>
                  <a:pt x="1593623" y="391914"/>
                </a:lnTo>
                <a:lnTo>
                  <a:pt x="1568210" y="355321"/>
                </a:lnTo>
                <a:lnTo>
                  <a:pt x="1541000" y="320127"/>
                </a:lnTo>
                <a:lnTo>
                  <a:pt x="1512061" y="286397"/>
                </a:lnTo>
                <a:lnTo>
                  <a:pt x="1481458" y="254200"/>
                </a:lnTo>
                <a:lnTo>
                  <a:pt x="1449257" y="223599"/>
                </a:lnTo>
                <a:lnTo>
                  <a:pt x="1415526" y="194662"/>
                </a:lnTo>
                <a:lnTo>
                  <a:pt x="1380329" y="167455"/>
                </a:lnTo>
                <a:lnTo>
                  <a:pt x="1343734" y="142044"/>
                </a:lnTo>
                <a:lnTo>
                  <a:pt x="1305806" y="118495"/>
                </a:lnTo>
                <a:lnTo>
                  <a:pt x="1266612" y="96875"/>
                </a:lnTo>
                <a:lnTo>
                  <a:pt x="1226218" y="77249"/>
                </a:lnTo>
                <a:lnTo>
                  <a:pt x="1184690" y="59685"/>
                </a:lnTo>
                <a:lnTo>
                  <a:pt x="1142095" y="44247"/>
                </a:lnTo>
                <a:lnTo>
                  <a:pt x="1098499" y="31003"/>
                </a:lnTo>
                <a:lnTo>
                  <a:pt x="1053967" y="20018"/>
                </a:lnTo>
                <a:lnTo>
                  <a:pt x="1008567" y="11359"/>
                </a:lnTo>
                <a:lnTo>
                  <a:pt x="962364" y="5092"/>
                </a:lnTo>
                <a:lnTo>
                  <a:pt x="915425" y="1284"/>
                </a:lnTo>
                <a:lnTo>
                  <a:pt x="867816" y="0"/>
                </a:lnTo>
                <a:close/>
              </a:path>
            </a:pathLst>
          </a:custGeom>
          <a:solidFill>
            <a:srgbClr val="0053A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" name="Google Shape;52;p7"/>
          <p:cNvSpPr/>
          <p:nvPr/>
        </p:nvSpPr>
        <p:spPr>
          <a:xfrm>
            <a:off x="10092960" y="334446"/>
            <a:ext cx="1670050" cy="1670050"/>
          </a:xfrm>
          <a:custGeom>
            <a:avLst/>
            <a:gdLst/>
            <a:ahLst/>
            <a:cxnLst/>
            <a:rect l="l" t="t" r="r" b="b"/>
            <a:pathLst>
              <a:path w="1670050" h="1670050" extrusionOk="0">
                <a:moveTo>
                  <a:pt x="834796" y="0"/>
                </a:moveTo>
                <a:lnTo>
                  <a:pt x="787434" y="1321"/>
                </a:lnTo>
                <a:lnTo>
                  <a:pt x="740764" y="5240"/>
                </a:lnTo>
                <a:lnTo>
                  <a:pt x="694857" y="11684"/>
                </a:lnTo>
                <a:lnTo>
                  <a:pt x="649783" y="20584"/>
                </a:lnTo>
                <a:lnTo>
                  <a:pt x="605612" y="31869"/>
                </a:lnTo>
                <a:lnTo>
                  <a:pt x="562416" y="45468"/>
                </a:lnTo>
                <a:lnTo>
                  <a:pt x="520264" y="61311"/>
                </a:lnTo>
                <a:lnTo>
                  <a:pt x="479227" y="79327"/>
                </a:lnTo>
                <a:lnTo>
                  <a:pt x="439376" y="99447"/>
                </a:lnTo>
                <a:lnTo>
                  <a:pt x="400781" y="121598"/>
                </a:lnTo>
                <a:lnTo>
                  <a:pt x="363513" y="145711"/>
                </a:lnTo>
                <a:lnTo>
                  <a:pt x="327643" y="171716"/>
                </a:lnTo>
                <a:lnTo>
                  <a:pt x="293240" y="199541"/>
                </a:lnTo>
                <a:lnTo>
                  <a:pt x="260376" y="229116"/>
                </a:lnTo>
                <a:lnTo>
                  <a:pt x="229121" y="260371"/>
                </a:lnTo>
                <a:lnTo>
                  <a:pt x="199545" y="293235"/>
                </a:lnTo>
                <a:lnTo>
                  <a:pt x="171720" y="327637"/>
                </a:lnTo>
                <a:lnTo>
                  <a:pt x="145715" y="363508"/>
                </a:lnTo>
                <a:lnTo>
                  <a:pt x="121601" y="400775"/>
                </a:lnTo>
                <a:lnTo>
                  <a:pt x="99449" y="439370"/>
                </a:lnTo>
                <a:lnTo>
                  <a:pt x="79329" y="479221"/>
                </a:lnTo>
                <a:lnTo>
                  <a:pt x="61313" y="520258"/>
                </a:lnTo>
                <a:lnTo>
                  <a:pt x="45469" y="562411"/>
                </a:lnTo>
                <a:lnTo>
                  <a:pt x="31870" y="605608"/>
                </a:lnTo>
                <a:lnTo>
                  <a:pt x="20584" y="649779"/>
                </a:lnTo>
                <a:lnTo>
                  <a:pt x="11684" y="694854"/>
                </a:lnTo>
                <a:lnTo>
                  <a:pt x="5240" y="740762"/>
                </a:lnTo>
                <a:lnTo>
                  <a:pt x="1321" y="787433"/>
                </a:lnTo>
                <a:lnTo>
                  <a:pt x="0" y="834796"/>
                </a:lnTo>
                <a:lnTo>
                  <a:pt x="1321" y="882161"/>
                </a:lnTo>
                <a:lnTo>
                  <a:pt x="5240" y="928835"/>
                </a:lnTo>
                <a:lnTo>
                  <a:pt x="11684" y="974745"/>
                </a:lnTo>
                <a:lnTo>
                  <a:pt x="20584" y="1019822"/>
                </a:lnTo>
                <a:lnTo>
                  <a:pt x="31870" y="1063995"/>
                </a:lnTo>
                <a:lnTo>
                  <a:pt x="45469" y="1107194"/>
                </a:lnTo>
                <a:lnTo>
                  <a:pt x="61313" y="1149348"/>
                </a:lnTo>
                <a:lnTo>
                  <a:pt x="79329" y="1190386"/>
                </a:lnTo>
                <a:lnTo>
                  <a:pt x="99449" y="1230239"/>
                </a:lnTo>
                <a:lnTo>
                  <a:pt x="121601" y="1268835"/>
                </a:lnTo>
                <a:lnTo>
                  <a:pt x="145715" y="1306103"/>
                </a:lnTo>
                <a:lnTo>
                  <a:pt x="171720" y="1341975"/>
                </a:lnTo>
                <a:lnTo>
                  <a:pt x="199545" y="1376378"/>
                </a:lnTo>
                <a:lnTo>
                  <a:pt x="229121" y="1409243"/>
                </a:lnTo>
                <a:lnTo>
                  <a:pt x="260376" y="1440498"/>
                </a:lnTo>
                <a:lnTo>
                  <a:pt x="293240" y="1470074"/>
                </a:lnTo>
                <a:lnTo>
                  <a:pt x="327643" y="1497900"/>
                </a:lnTo>
                <a:lnTo>
                  <a:pt x="363513" y="1523904"/>
                </a:lnTo>
                <a:lnTo>
                  <a:pt x="400781" y="1548018"/>
                </a:lnTo>
                <a:lnTo>
                  <a:pt x="439376" y="1570170"/>
                </a:lnTo>
                <a:lnTo>
                  <a:pt x="479227" y="1590289"/>
                </a:lnTo>
                <a:lnTo>
                  <a:pt x="520264" y="1608306"/>
                </a:lnTo>
                <a:lnTo>
                  <a:pt x="562416" y="1624149"/>
                </a:lnTo>
                <a:lnTo>
                  <a:pt x="605612" y="1637748"/>
                </a:lnTo>
                <a:lnTo>
                  <a:pt x="649783" y="1649033"/>
                </a:lnTo>
                <a:lnTo>
                  <a:pt x="694857" y="1657933"/>
                </a:lnTo>
                <a:lnTo>
                  <a:pt x="740764" y="1664378"/>
                </a:lnTo>
                <a:lnTo>
                  <a:pt x="787434" y="1668296"/>
                </a:lnTo>
                <a:lnTo>
                  <a:pt x="834796" y="1669618"/>
                </a:lnTo>
                <a:lnTo>
                  <a:pt x="882161" y="1668296"/>
                </a:lnTo>
                <a:lnTo>
                  <a:pt x="928834" y="1664378"/>
                </a:lnTo>
                <a:lnTo>
                  <a:pt x="974744" y="1657933"/>
                </a:lnTo>
                <a:lnTo>
                  <a:pt x="1019821" y="1649033"/>
                </a:lnTo>
                <a:lnTo>
                  <a:pt x="1063994" y="1637748"/>
                </a:lnTo>
                <a:lnTo>
                  <a:pt x="1107192" y="1624149"/>
                </a:lnTo>
                <a:lnTo>
                  <a:pt x="1149346" y="1608306"/>
                </a:lnTo>
                <a:lnTo>
                  <a:pt x="1190384" y="1590289"/>
                </a:lnTo>
                <a:lnTo>
                  <a:pt x="1230236" y="1570170"/>
                </a:lnTo>
                <a:lnTo>
                  <a:pt x="1268831" y="1548018"/>
                </a:lnTo>
                <a:lnTo>
                  <a:pt x="1306099" y="1523904"/>
                </a:lnTo>
                <a:lnTo>
                  <a:pt x="1341970" y="1497900"/>
                </a:lnTo>
                <a:lnTo>
                  <a:pt x="1376373" y="1470074"/>
                </a:lnTo>
                <a:lnTo>
                  <a:pt x="1409237" y="1440498"/>
                </a:lnTo>
                <a:lnTo>
                  <a:pt x="1440492" y="1409243"/>
                </a:lnTo>
                <a:lnTo>
                  <a:pt x="1470067" y="1376378"/>
                </a:lnTo>
                <a:lnTo>
                  <a:pt x="1497892" y="1341975"/>
                </a:lnTo>
                <a:lnTo>
                  <a:pt x="1523896" y="1306103"/>
                </a:lnTo>
                <a:lnTo>
                  <a:pt x="1548009" y="1268835"/>
                </a:lnTo>
                <a:lnTo>
                  <a:pt x="1570160" y="1230239"/>
                </a:lnTo>
                <a:lnTo>
                  <a:pt x="1590279" y="1190386"/>
                </a:lnTo>
                <a:lnTo>
                  <a:pt x="1608295" y="1149348"/>
                </a:lnTo>
                <a:lnTo>
                  <a:pt x="1624138" y="1107194"/>
                </a:lnTo>
                <a:lnTo>
                  <a:pt x="1637737" y="1063995"/>
                </a:lnTo>
                <a:lnTo>
                  <a:pt x="1649021" y="1019822"/>
                </a:lnTo>
                <a:lnTo>
                  <a:pt x="1657921" y="974745"/>
                </a:lnTo>
                <a:lnTo>
                  <a:pt x="1664365" y="928835"/>
                </a:lnTo>
                <a:lnTo>
                  <a:pt x="1668283" y="882161"/>
                </a:lnTo>
                <a:lnTo>
                  <a:pt x="1669605" y="834796"/>
                </a:lnTo>
                <a:lnTo>
                  <a:pt x="1668283" y="787433"/>
                </a:lnTo>
                <a:lnTo>
                  <a:pt x="1664365" y="740762"/>
                </a:lnTo>
                <a:lnTo>
                  <a:pt x="1657921" y="694854"/>
                </a:lnTo>
                <a:lnTo>
                  <a:pt x="1649021" y="649779"/>
                </a:lnTo>
                <a:lnTo>
                  <a:pt x="1637737" y="605608"/>
                </a:lnTo>
                <a:lnTo>
                  <a:pt x="1624138" y="562411"/>
                </a:lnTo>
                <a:lnTo>
                  <a:pt x="1608295" y="520258"/>
                </a:lnTo>
                <a:lnTo>
                  <a:pt x="1590279" y="479221"/>
                </a:lnTo>
                <a:lnTo>
                  <a:pt x="1570160" y="439370"/>
                </a:lnTo>
                <a:lnTo>
                  <a:pt x="1548009" y="400775"/>
                </a:lnTo>
                <a:lnTo>
                  <a:pt x="1523896" y="363508"/>
                </a:lnTo>
                <a:lnTo>
                  <a:pt x="1497892" y="327637"/>
                </a:lnTo>
                <a:lnTo>
                  <a:pt x="1470067" y="293235"/>
                </a:lnTo>
                <a:lnTo>
                  <a:pt x="1440492" y="260371"/>
                </a:lnTo>
                <a:lnTo>
                  <a:pt x="1409237" y="229116"/>
                </a:lnTo>
                <a:lnTo>
                  <a:pt x="1376373" y="199541"/>
                </a:lnTo>
                <a:lnTo>
                  <a:pt x="1341970" y="171716"/>
                </a:lnTo>
                <a:lnTo>
                  <a:pt x="1306099" y="145711"/>
                </a:lnTo>
                <a:lnTo>
                  <a:pt x="1268831" y="121598"/>
                </a:lnTo>
                <a:lnTo>
                  <a:pt x="1230236" y="99447"/>
                </a:lnTo>
                <a:lnTo>
                  <a:pt x="1190384" y="79327"/>
                </a:lnTo>
                <a:lnTo>
                  <a:pt x="1149346" y="61311"/>
                </a:lnTo>
                <a:lnTo>
                  <a:pt x="1107192" y="45468"/>
                </a:lnTo>
                <a:lnTo>
                  <a:pt x="1063994" y="31869"/>
                </a:lnTo>
                <a:lnTo>
                  <a:pt x="1019821" y="20584"/>
                </a:lnTo>
                <a:lnTo>
                  <a:pt x="974744" y="11684"/>
                </a:lnTo>
                <a:lnTo>
                  <a:pt x="928834" y="5240"/>
                </a:lnTo>
                <a:lnTo>
                  <a:pt x="882161" y="1321"/>
                </a:lnTo>
                <a:lnTo>
                  <a:pt x="83479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53;p7"/>
          <p:cNvSpPr/>
          <p:nvPr/>
        </p:nvSpPr>
        <p:spPr>
          <a:xfrm>
            <a:off x="10192338" y="454831"/>
            <a:ext cx="1471295" cy="1471295"/>
          </a:xfrm>
          <a:custGeom>
            <a:avLst/>
            <a:gdLst/>
            <a:ahLst/>
            <a:cxnLst/>
            <a:rect l="l" t="t" r="r" b="b"/>
            <a:pathLst>
              <a:path w="1471295" h="1471295" extrusionOk="0">
                <a:moveTo>
                  <a:pt x="735393" y="0"/>
                </a:moveTo>
                <a:lnTo>
                  <a:pt x="687051" y="1564"/>
                </a:lnTo>
                <a:lnTo>
                  <a:pt x="639542" y="6193"/>
                </a:lnTo>
                <a:lnTo>
                  <a:pt x="592963" y="13789"/>
                </a:lnTo>
                <a:lnTo>
                  <a:pt x="547412" y="24256"/>
                </a:lnTo>
                <a:lnTo>
                  <a:pt x="502986" y="37497"/>
                </a:lnTo>
                <a:lnTo>
                  <a:pt x="459781" y="53414"/>
                </a:lnTo>
                <a:lnTo>
                  <a:pt x="417895" y="71910"/>
                </a:lnTo>
                <a:lnTo>
                  <a:pt x="377424" y="92889"/>
                </a:lnTo>
                <a:lnTo>
                  <a:pt x="338466" y="116254"/>
                </a:lnTo>
                <a:lnTo>
                  <a:pt x="301118" y="141908"/>
                </a:lnTo>
                <a:lnTo>
                  <a:pt x="265476" y="169753"/>
                </a:lnTo>
                <a:lnTo>
                  <a:pt x="231637" y="199693"/>
                </a:lnTo>
                <a:lnTo>
                  <a:pt x="199700" y="231631"/>
                </a:lnTo>
                <a:lnTo>
                  <a:pt x="169759" y="265470"/>
                </a:lnTo>
                <a:lnTo>
                  <a:pt x="141914" y="301112"/>
                </a:lnTo>
                <a:lnTo>
                  <a:pt x="116259" y="338462"/>
                </a:lnTo>
                <a:lnTo>
                  <a:pt x="92894" y="377421"/>
                </a:lnTo>
                <a:lnTo>
                  <a:pt x="71914" y="417894"/>
                </a:lnTo>
                <a:lnTo>
                  <a:pt x="53417" y="459782"/>
                </a:lnTo>
                <a:lnTo>
                  <a:pt x="37499" y="502989"/>
                </a:lnTo>
                <a:lnTo>
                  <a:pt x="24258" y="547419"/>
                </a:lnTo>
                <a:lnTo>
                  <a:pt x="13790" y="592974"/>
                </a:lnTo>
                <a:lnTo>
                  <a:pt x="6193" y="639556"/>
                </a:lnTo>
                <a:lnTo>
                  <a:pt x="1564" y="687070"/>
                </a:lnTo>
                <a:lnTo>
                  <a:pt x="0" y="735418"/>
                </a:lnTo>
                <a:lnTo>
                  <a:pt x="1564" y="783768"/>
                </a:lnTo>
                <a:lnTo>
                  <a:pt x="6193" y="831284"/>
                </a:lnTo>
                <a:lnTo>
                  <a:pt x="13790" y="877869"/>
                </a:lnTo>
                <a:lnTo>
                  <a:pt x="24258" y="923426"/>
                </a:lnTo>
                <a:lnTo>
                  <a:pt x="37499" y="967858"/>
                </a:lnTo>
                <a:lnTo>
                  <a:pt x="53417" y="1011067"/>
                </a:lnTo>
                <a:lnTo>
                  <a:pt x="71914" y="1052958"/>
                </a:lnTo>
                <a:lnTo>
                  <a:pt x="92894" y="1093434"/>
                </a:lnTo>
                <a:lnTo>
                  <a:pt x="116259" y="1132396"/>
                </a:lnTo>
                <a:lnTo>
                  <a:pt x="141914" y="1169748"/>
                </a:lnTo>
                <a:lnTo>
                  <a:pt x="169759" y="1205393"/>
                </a:lnTo>
                <a:lnTo>
                  <a:pt x="199700" y="1239235"/>
                </a:lnTo>
                <a:lnTo>
                  <a:pt x="231637" y="1271175"/>
                </a:lnTo>
                <a:lnTo>
                  <a:pt x="265476" y="1301118"/>
                </a:lnTo>
                <a:lnTo>
                  <a:pt x="301118" y="1328965"/>
                </a:lnTo>
                <a:lnTo>
                  <a:pt x="338466" y="1354621"/>
                </a:lnTo>
                <a:lnTo>
                  <a:pt x="377424" y="1377989"/>
                </a:lnTo>
                <a:lnTo>
                  <a:pt x="417895" y="1398970"/>
                </a:lnTo>
                <a:lnTo>
                  <a:pt x="459781" y="1417468"/>
                </a:lnTo>
                <a:lnTo>
                  <a:pt x="502986" y="1433387"/>
                </a:lnTo>
                <a:lnTo>
                  <a:pt x="547412" y="1446629"/>
                </a:lnTo>
                <a:lnTo>
                  <a:pt x="592963" y="1457097"/>
                </a:lnTo>
                <a:lnTo>
                  <a:pt x="639542" y="1464694"/>
                </a:lnTo>
                <a:lnTo>
                  <a:pt x="687051" y="1469323"/>
                </a:lnTo>
                <a:lnTo>
                  <a:pt x="735393" y="1470888"/>
                </a:lnTo>
                <a:lnTo>
                  <a:pt x="783746" y="1469323"/>
                </a:lnTo>
                <a:lnTo>
                  <a:pt x="831264" y="1464694"/>
                </a:lnTo>
                <a:lnTo>
                  <a:pt x="877851" y="1457097"/>
                </a:lnTo>
                <a:lnTo>
                  <a:pt x="923409" y="1446629"/>
                </a:lnTo>
                <a:lnTo>
                  <a:pt x="967842" y="1433387"/>
                </a:lnTo>
                <a:lnTo>
                  <a:pt x="1011053" y="1417468"/>
                </a:lnTo>
                <a:lnTo>
                  <a:pt x="1052944" y="1398970"/>
                </a:lnTo>
                <a:lnTo>
                  <a:pt x="1093419" y="1377989"/>
                </a:lnTo>
                <a:lnTo>
                  <a:pt x="1132381" y="1354621"/>
                </a:lnTo>
                <a:lnTo>
                  <a:pt x="1169733" y="1328965"/>
                </a:lnTo>
                <a:lnTo>
                  <a:pt x="1205378" y="1301118"/>
                </a:lnTo>
                <a:lnTo>
                  <a:pt x="1239219" y="1271175"/>
                </a:lnTo>
                <a:lnTo>
                  <a:pt x="1271159" y="1239235"/>
                </a:lnTo>
                <a:lnTo>
                  <a:pt x="1301101" y="1205393"/>
                </a:lnTo>
                <a:lnTo>
                  <a:pt x="1328947" y="1169748"/>
                </a:lnTo>
                <a:lnTo>
                  <a:pt x="1354602" y="1132396"/>
                </a:lnTo>
                <a:lnTo>
                  <a:pt x="1377968" y="1093434"/>
                </a:lnTo>
                <a:lnTo>
                  <a:pt x="1398949" y="1052958"/>
                </a:lnTo>
                <a:lnTo>
                  <a:pt x="1417446" y="1011067"/>
                </a:lnTo>
                <a:lnTo>
                  <a:pt x="1433364" y="967858"/>
                </a:lnTo>
                <a:lnTo>
                  <a:pt x="1446605" y="923426"/>
                </a:lnTo>
                <a:lnTo>
                  <a:pt x="1457072" y="877869"/>
                </a:lnTo>
                <a:lnTo>
                  <a:pt x="1464669" y="831284"/>
                </a:lnTo>
                <a:lnTo>
                  <a:pt x="1469298" y="783768"/>
                </a:lnTo>
                <a:lnTo>
                  <a:pt x="1470863" y="735418"/>
                </a:lnTo>
                <a:lnTo>
                  <a:pt x="1469298" y="687070"/>
                </a:lnTo>
                <a:lnTo>
                  <a:pt x="1464669" y="639556"/>
                </a:lnTo>
                <a:lnTo>
                  <a:pt x="1457072" y="592974"/>
                </a:lnTo>
                <a:lnTo>
                  <a:pt x="1446605" y="547419"/>
                </a:lnTo>
                <a:lnTo>
                  <a:pt x="1433364" y="502989"/>
                </a:lnTo>
                <a:lnTo>
                  <a:pt x="1417446" y="459782"/>
                </a:lnTo>
                <a:lnTo>
                  <a:pt x="1398949" y="417894"/>
                </a:lnTo>
                <a:lnTo>
                  <a:pt x="1377968" y="377421"/>
                </a:lnTo>
                <a:lnTo>
                  <a:pt x="1354602" y="338462"/>
                </a:lnTo>
                <a:lnTo>
                  <a:pt x="1328947" y="301112"/>
                </a:lnTo>
                <a:lnTo>
                  <a:pt x="1301101" y="265470"/>
                </a:lnTo>
                <a:lnTo>
                  <a:pt x="1271159" y="231631"/>
                </a:lnTo>
                <a:lnTo>
                  <a:pt x="1239219" y="199693"/>
                </a:lnTo>
                <a:lnTo>
                  <a:pt x="1205378" y="169753"/>
                </a:lnTo>
                <a:lnTo>
                  <a:pt x="1169733" y="141908"/>
                </a:lnTo>
                <a:lnTo>
                  <a:pt x="1132381" y="116254"/>
                </a:lnTo>
                <a:lnTo>
                  <a:pt x="1093419" y="92889"/>
                </a:lnTo>
                <a:lnTo>
                  <a:pt x="1052944" y="71910"/>
                </a:lnTo>
                <a:lnTo>
                  <a:pt x="1011053" y="53414"/>
                </a:lnTo>
                <a:lnTo>
                  <a:pt x="967842" y="37497"/>
                </a:lnTo>
                <a:lnTo>
                  <a:pt x="923409" y="24256"/>
                </a:lnTo>
                <a:lnTo>
                  <a:pt x="877851" y="13789"/>
                </a:lnTo>
                <a:lnTo>
                  <a:pt x="831264" y="6193"/>
                </a:lnTo>
                <a:lnTo>
                  <a:pt x="783746" y="1564"/>
                </a:lnTo>
                <a:lnTo>
                  <a:pt x="735393" y="0"/>
                </a:lnTo>
                <a:close/>
              </a:path>
            </a:pathLst>
          </a:custGeom>
          <a:solidFill>
            <a:srgbClr val="0053A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7"/>
          <p:cNvSpPr/>
          <p:nvPr/>
        </p:nvSpPr>
        <p:spPr>
          <a:xfrm>
            <a:off x="10641577" y="697718"/>
            <a:ext cx="669289" cy="985520"/>
          </a:xfrm>
          <a:custGeom>
            <a:avLst/>
            <a:gdLst/>
            <a:ahLst/>
            <a:cxnLst/>
            <a:rect l="l" t="t" r="r" b="b"/>
            <a:pathLst>
              <a:path w="669289" h="985520" extrusionOk="0">
                <a:moveTo>
                  <a:pt x="177672" y="98196"/>
                </a:moveTo>
                <a:lnTo>
                  <a:pt x="43345" y="98196"/>
                </a:lnTo>
                <a:lnTo>
                  <a:pt x="43325" y="925715"/>
                </a:lnTo>
                <a:lnTo>
                  <a:pt x="12890" y="984910"/>
                </a:lnTo>
                <a:lnTo>
                  <a:pt x="669137" y="984910"/>
                </a:lnTo>
                <a:lnTo>
                  <a:pt x="638746" y="925715"/>
                </a:lnTo>
                <a:lnTo>
                  <a:pt x="638746" y="924775"/>
                </a:lnTo>
                <a:lnTo>
                  <a:pt x="177672" y="924775"/>
                </a:lnTo>
                <a:lnTo>
                  <a:pt x="177672" y="98196"/>
                </a:lnTo>
                <a:close/>
              </a:path>
              <a:path w="669289" h="985520" extrusionOk="0">
                <a:moveTo>
                  <a:pt x="396481" y="601954"/>
                </a:moveTo>
                <a:lnTo>
                  <a:pt x="272567" y="601954"/>
                </a:lnTo>
                <a:lnTo>
                  <a:pt x="272567" y="924775"/>
                </a:lnTo>
                <a:lnTo>
                  <a:pt x="638746" y="924775"/>
                </a:lnTo>
                <a:lnTo>
                  <a:pt x="638746" y="924420"/>
                </a:lnTo>
                <a:lnTo>
                  <a:pt x="396481" y="924420"/>
                </a:lnTo>
                <a:lnTo>
                  <a:pt x="396481" y="601954"/>
                </a:lnTo>
                <a:close/>
              </a:path>
              <a:path w="669289" h="985520" extrusionOk="0">
                <a:moveTo>
                  <a:pt x="457428" y="479120"/>
                </a:moveTo>
                <a:lnTo>
                  <a:pt x="399046" y="500583"/>
                </a:lnTo>
                <a:lnTo>
                  <a:pt x="436414" y="531391"/>
                </a:lnTo>
                <a:lnTo>
                  <a:pt x="463667" y="567878"/>
                </a:lnTo>
                <a:lnTo>
                  <a:pt x="482398" y="608388"/>
                </a:lnTo>
                <a:lnTo>
                  <a:pt x="494196" y="651263"/>
                </a:lnTo>
                <a:lnTo>
                  <a:pt x="500653" y="694846"/>
                </a:lnTo>
                <a:lnTo>
                  <a:pt x="503361" y="737480"/>
                </a:lnTo>
                <a:lnTo>
                  <a:pt x="503910" y="777506"/>
                </a:lnTo>
                <a:lnTo>
                  <a:pt x="503910" y="924420"/>
                </a:lnTo>
                <a:lnTo>
                  <a:pt x="638746" y="924420"/>
                </a:lnTo>
                <a:lnTo>
                  <a:pt x="638746" y="795870"/>
                </a:lnTo>
                <a:lnTo>
                  <a:pt x="635911" y="739732"/>
                </a:lnTo>
                <a:lnTo>
                  <a:pt x="627406" y="687499"/>
                </a:lnTo>
                <a:lnTo>
                  <a:pt x="613235" y="639583"/>
                </a:lnTo>
                <a:lnTo>
                  <a:pt x="593397" y="596395"/>
                </a:lnTo>
                <a:lnTo>
                  <a:pt x="567896" y="558343"/>
                </a:lnTo>
                <a:lnTo>
                  <a:pt x="536733" y="525840"/>
                </a:lnTo>
                <a:lnTo>
                  <a:pt x="499910" y="499295"/>
                </a:lnTo>
                <a:lnTo>
                  <a:pt x="457428" y="479120"/>
                </a:lnTo>
                <a:close/>
              </a:path>
              <a:path w="669289" h="985520" extrusionOk="0">
                <a:moveTo>
                  <a:pt x="226174" y="410679"/>
                </a:moveTo>
                <a:lnTo>
                  <a:pt x="226174" y="460082"/>
                </a:lnTo>
                <a:lnTo>
                  <a:pt x="247845" y="461868"/>
                </a:lnTo>
                <a:lnTo>
                  <a:pt x="277606" y="462759"/>
                </a:lnTo>
                <a:lnTo>
                  <a:pt x="314810" y="461740"/>
                </a:lnTo>
                <a:lnTo>
                  <a:pt x="358813" y="457796"/>
                </a:lnTo>
                <a:lnTo>
                  <a:pt x="419811" y="443581"/>
                </a:lnTo>
                <a:lnTo>
                  <a:pt x="466237" y="420612"/>
                </a:lnTo>
                <a:lnTo>
                  <a:pt x="475343" y="413435"/>
                </a:lnTo>
                <a:lnTo>
                  <a:pt x="272453" y="413435"/>
                </a:lnTo>
                <a:lnTo>
                  <a:pt x="257942" y="413198"/>
                </a:lnTo>
                <a:lnTo>
                  <a:pt x="245437" y="412572"/>
                </a:lnTo>
                <a:lnTo>
                  <a:pt x="234869" y="411689"/>
                </a:lnTo>
                <a:lnTo>
                  <a:pt x="226174" y="410679"/>
                </a:lnTo>
                <a:close/>
              </a:path>
              <a:path w="669289" h="985520" extrusionOk="0">
                <a:moveTo>
                  <a:pt x="253923" y="0"/>
                </a:moveTo>
                <a:lnTo>
                  <a:pt x="0" y="0"/>
                </a:lnTo>
                <a:lnTo>
                  <a:pt x="29032" y="56768"/>
                </a:lnTo>
                <a:lnTo>
                  <a:pt x="275120" y="56845"/>
                </a:lnTo>
                <a:lnTo>
                  <a:pt x="305468" y="58869"/>
                </a:lnTo>
                <a:lnTo>
                  <a:pt x="374252" y="84191"/>
                </a:lnTo>
                <a:lnTo>
                  <a:pt x="406107" y="113576"/>
                </a:lnTo>
                <a:lnTo>
                  <a:pt x="430757" y="151736"/>
                </a:lnTo>
                <a:lnTo>
                  <a:pt x="443395" y="196087"/>
                </a:lnTo>
                <a:lnTo>
                  <a:pt x="272567" y="196087"/>
                </a:lnTo>
                <a:lnTo>
                  <a:pt x="272567" y="244665"/>
                </a:lnTo>
                <a:lnTo>
                  <a:pt x="444944" y="244665"/>
                </a:lnTo>
                <a:lnTo>
                  <a:pt x="442666" y="268841"/>
                </a:lnTo>
                <a:lnTo>
                  <a:pt x="425247" y="320817"/>
                </a:lnTo>
                <a:lnTo>
                  <a:pt x="382961" y="372753"/>
                </a:lnTo>
                <a:lnTo>
                  <a:pt x="316032" y="408014"/>
                </a:lnTo>
                <a:lnTo>
                  <a:pt x="272453" y="413435"/>
                </a:lnTo>
                <a:lnTo>
                  <a:pt x="475343" y="413435"/>
                </a:lnTo>
                <a:lnTo>
                  <a:pt x="524865" y="367398"/>
                </a:lnTo>
                <a:lnTo>
                  <a:pt x="548265" y="334409"/>
                </a:lnTo>
                <a:lnTo>
                  <a:pt x="564207" y="299023"/>
                </a:lnTo>
                <a:lnTo>
                  <a:pt x="576211" y="225590"/>
                </a:lnTo>
                <a:lnTo>
                  <a:pt x="573437" y="189864"/>
                </a:lnTo>
                <a:lnTo>
                  <a:pt x="562170" y="145421"/>
                </a:lnTo>
                <a:lnTo>
                  <a:pt x="537985" y="98196"/>
                </a:lnTo>
                <a:lnTo>
                  <a:pt x="496493" y="54165"/>
                </a:lnTo>
                <a:lnTo>
                  <a:pt x="461073" y="30326"/>
                </a:lnTo>
                <a:lnTo>
                  <a:pt x="421747" y="13442"/>
                </a:lnTo>
                <a:lnTo>
                  <a:pt x="372564" y="3398"/>
                </a:lnTo>
                <a:lnTo>
                  <a:pt x="307568" y="76"/>
                </a:lnTo>
                <a:lnTo>
                  <a:pt x="256997" y="76"/>
                </a:lnTo>
                <a:lnTo>
                  <a:pt x="2539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7"/>
          <p:cNvSpPr/>
          <p:nvPr/>
        </p:nvSpPr>
        <p:spPr>
          <a:xfrm>
            <a:off x="12445994" y="187950"/>
            <a:ext cx="2667007" cy="172759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669740211"/>
              </p:ext>
            </p:extLst>
          </p:nvPr>
        </p:nvGraphicFramePr>
        <p:xfrm>
          <a:off x="1380226" y="4278702"/>
          <a:ext cx="14199080" cy="7591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8120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222</Words>
  <Application>Microsoft Office PowerPoint</Application>
  <PresentationFormat>Произвольный</PresentationFormat>
  <Paragraphs>62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Verdana</vt:lpstr>
      <vt:lpstr>Century Gothic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81</cp:revision>
  <dcterms:modified xsi:type="dcterms:W3CDTF">2019-06-22T00:07:53Z</dcterms:modified>
</cp:coreProperties>
</file>