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3986-9026-4037-8BE9-18A9EDFE4C9A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655D-29BE-46A8-AB39-5A2C47A3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AA47-2497-4478-9477-67FC2A045BE2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E5FE-1EBD-4E21-A1BB-7A99FC78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3075-642A-4FEA-8D9A-2F97832EC4B6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0CE2-D386-4782-9D4E-789EA973A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5ABA-8D15-47EA-ABF7-66B354EBADA9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810D-7627-4FD5-9FBE-E527F1284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D0DD-7704-45CE-9246-B28840491117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AB1A-473D-4AD7-A4A4-CAA76CB5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80C1-1CD2-4E47-B0D8-071A6C16666A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E557-45C4-4333-8299-136201933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1B40-D141-4565-AD33-6E3D66B12D38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FC94-D10F-4EA9-BF20-0A406CE5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CEB5-F2A3-4CF9-88CD-BA4D5F331629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3DD8-9CE9-409F-B703-C4CC36F1C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97A7-F1D6-4275-900F-F2DBC857C16F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0C67-33E6-4A64-9E3B-2C75B1AC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7A85-5DF0-4BCD-A6E8-BF95DB6F488E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6A7D-F3D5-4315-844C-AA5DC2DF7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95C2-E306-4A9A-BF5F-600FCF21D4FF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4E19-5D2B-43E1-88FA-3D4A68CB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9E05D-346F-4FD5-8CB0-DD65C3425B11}" type="datetimeFigureOut">
              <a:rPr lang="ru-RU"/>
              <a:pPr>
                <a:defRPr/>
              </a:pPr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0DC23-E601-45A4-BD96-F8460F0F2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гор\Desktop\111\Итоги работ НИУ ВШЭ В_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Егор</cp:lastModifiedBy>
  <cp:revision>1</cp:revision>
  <dcterms:created xsi:type="dcterms:W3CDTF">2019-12-28T03:05:26Z</dcterms:created>
  <dcterms:modified xsi:type="dcterms:W3CDTF">2019-12-28T03:11:08Z</dcterms:modified>
</cp:coreProperties>
</file>