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6"/>
  </p:notesMasterIdLst>
  <p:handoutMasterIdLst>
    <p:handoutMasterId r:id="rId7"/>
  </p:handoutMasterIdLst>
  <p:sldIdLst>
    <p:sldId id="300" r:id="rId4"/>
    <p:sldId id="342" r:id="rId5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053"/>
    <a:srgbClr val="009C49"/>
    <a:srgbClr val="E6E6E6"/>
    <a:srgbClr val="F8B77C"/>
    <a:srgbClr val="3C77BB"/>
    <a:srgbClr val="F18930"/>
    <a:srgbClr val="E84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4" autoAdjust="0"/>
    <p:restoredTop sz="94660"/>
  </p:normalViewPr>
  <p:slideViewPr>
    <p:cSldViewPr snapToGrid="0">
      <p:cViewPr>
        <p:scale>
          <a:sx n="53" d="100"/>
          <a:sy n="53" d="100"/>
        </p:scale>
        <p:origin x="402" y="264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80"/>
    </p:cViewPr>
  </p:sorter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06BAE1-9D62-4BE2-92F5-13516D7B16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3F7C2-615E-4315-8EAC-FA55AC989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9F105-A747-4149-8D18-634112D74862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43403-C63A-4BA5-B6D3-425E92F024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4DABD-501E-4B8E-B807-AC2FA85FB5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0813-E8DC-4927-8006-DB2DC453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6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4C9D8-231D-42BA-A6E4-44CE4B8E660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8631F-9023-4CF2-8725-3DEF31BC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B83EC1-AF10-4FD7-8089-F03DAD6397E7}"/>
              </a:ext>
            </a:extLst>
          </p:cNvPr>
          <p:cNvSpPr/>
          <p:nvPr userDrawn="1"/>
        </p:nvSpPr>
        <p:spPr>
          <a:xfrm>
            <a:off x="0" y="0"/>
            <a:ext cx="12192000" cy="23810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53561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32DE4F21-2D03-408A-A113-1ECBBBFDE8D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067429" y="479834"/>
            <a:ext cx="3611542" cy="589833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</a:t>
            </a:r>
          </a:p>
          <a:p>
            <a:r>
              <a:rPr lang="en-US" altLang="ko-KR" dirty="0"/>
              <a:t>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A62276F5-0236-424B-9645-A889FC4128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58183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B703617E-9CA4-425B-945B-4B73794CE22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62805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05543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38550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EA5E7C78-B7FD-4905-970D-675E6D39617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38550" y="56918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01CFBF6C-8D5A-4D48-ACE1-2D979A60A2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7225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26D5AB-D725-405F-B143-0753C3C45DCD}"/>
              </a:ext>
            </a:extLst>
          </p:cNvPr>
          <p:cNvSpPr/>
          <p:nvPr userDrawn="1"/>
        </p:nvSpPr>
        <p:spPr>
          <a:xfrm>
            <a:off x="-1" y="0"/>
            <a:ext cx="3400425" cy="3312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0181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383280" rIns="0" anchor="ctr"/>
          <a:lstStyle>
            <a:lvl1pPr marL="0" indent="0" algn="ctr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793872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액자 12">
            <a:extLst>
              <a:ext uri="{FF2B5EF4-FFF2-40B4-BE49-F238E27FC236}">
                <a16:creationId xmlns:a16="http://schemas.microsoft.com/office/drawing/2014/main" id="{95EDCEF7-DD83-4CD4-BE92-A97D74011033}"/>
              </a:ext>
            </a:extLst>
          </p:cNvPr>
          <p:cNvSpPr/>
          <p:nvPr userDrawn="1"/>
        </p:nvSpPr>
        <p:spPr>
          <a:xfrm>
            <a:off x="547181" y="1761846"/>
            <a:ext cx="11097638" cy="3334311"/>
          </a:xfrm>
          <a:prstGeom prst="frame">
            <a:avLst>
              <a:gd name="adj1" fmla="val 241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2" y="569068"/>
            <a:ext cx="3661647" cy="571986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766401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358CF5-5043-4D3B-92BD-59549782EBBE}"/>
              </a:ext>
            </a:extLst>
          </p:cNvPr>
          <p:cNvSpPr/>
          <p:nvPr userDrawn="1"/>
        </p:nvSpPr>
        <p:spPr>
          <a:xfrm>
            <a:off x="7515225" y="0"/>
            <a:ext cx="467677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id="{B59EE49C-3795-40A6-B206-565A372E5530}"/>
              </a:ext>
            </a:extLst>
          </p:cNvPr>
          <p:cNvGrpSpPr/>
          <p:nvPr userDrawn="1"/>
        </p:nvGrpSpPr>
        <p:grpSpPr>
          <a:xfrm>
            <a:off x="5720146" y="1420664"/>
            <a:ext cx="5589803" cy="4396475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16E008B-9F44-493C-B58F-ABFC0E7190A5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1A2B49-6603-4C93-BCDA-8893B608D8C1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C70C51E-C968-4707-899F-DE217D80997C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BA87E5-BDD3-47B0-8C9F-EDFB6B81112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C9C68AE-3F02-48D5-A299-9B7311EC8D90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BE3651-AB4C-4F00-BF52-0A24EF2A62A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3E653C6-4F74-473F-9309-2D2D43F090C8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9CA35F9-CDD6-4937-8C98-04018E459C31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56077" y="1628103"/>
            <a:ext cx="5317941" cy="301288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5CCE937E-8E2A-4179-91E4-730975E592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525" y="339509"/>
            <a:ext cx="6543675" cy="724247"/>
          </a:xfrm>
          <a:prstGeom prst="rect">
            <a:avLst/>
          </a:prstGeom>
        </p:spPr>
        <p:txBody>
          <a:bodyPr tIns="91440" anchor="ctr"/>
          <a:lstStyle>
            <a:lvl1pPr marL="0" indent="0" algn="l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57795184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A4D14B1E-79D5-4F7D-AEB4-4F537918FBAB}"/>
              </a:ext>
            </a:extLst>
          </p:cNvPr>
          <p:cNvSpPr/>
          <p:nvPr userDrawn="1"/>
        </p:nvSpPr>
        <p:spPr>
          <a:xfrm rot="5400000">
            <a:off x="795337" y="-795340"/>
            <a:ext cx="6257926" cy="7848605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0914" y="600074"/>
            <a:ext cx="4052172" cy="5657852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145CBDFE-5F17-4329-876B-8EC9C2A40CE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75044" y="222886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id="{106B5A04-F323-4B06-B374-0EFFB99917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75044" y="3624742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97285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52">
            <a:extLst>
              <a:ext uri="{FF2B5EF4-FFF2-40B4-BE49-F238E27FC236}">
                <a16:creationId xmlns:a16="http://schemas.microsoft.com/office/drawing/2014/main" id="{A554242E-EDC9-4D56-ABE8-D3DFF0D037E9}"/>
              </a:ext>
            </a:extLst>
          </p:cNvPr>
          <p:cNvSpPr/>
          <p:nvPr userDrawn="1"/>
        </p:nvSpPr>
        <p:spPr>
          <a:xfrm>
            <a:off x="2" y="0"/>
            <a:ext cx="8582025" cy="6858000"/>
          </a:xfrm>
          <a:custGeom>
            <a:avLst/>
            <a:gdLst>
              <a:gd name="connsiteX0" fmla="*/ 5238766 w 8582025"/>
              <a:gd name="connsiteY0" fmla="*/ 0 h 6858000"/>
              <a:gd name="connsiteX1" fmla="*/ 8582025 w 8582025"/>
              <a:gd name="connsiteY1" fmla="*/ 0 h 6858000"/>
              <a:gd name="connsiteX2" fmla="*/ 1876410 w 8582025"/>
              <a:gd name="connsiteY2" fmla="*/ 6858000 h 6858000"/>
              <a:gd name="connsiteX3" fmla="*/ 0 w 8582025"/>
              <a:gd name="connsiteY3" fmla="*/ 6858000 h 6858000"/>
              <a:gd name="connsiteX4" fmla="*/ 0 w 8582025"/>
              <a:gd name="connsiteY4" fmla="*/ 535781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025" h="6858000">
                <a:moveTo>
                  <a:pt x="5238766" y="0"/>
                </a:moveTo>
                <a:lnTo>
                  <a:pt x="8582025" y="0"/>
                </a:lnTo>
                <a:lnTo>
                  <a:pt x="1876410" y="6858000"/>
                </a:lnTo>
                <a:lnTo>
                  <a:pt x="0" y="6858000"/>
                </a:lnTo>
                <a:lnTo>
                  <a:pt x="0" y="5357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그림 개체 틀 3">
            <a:extLst>
              <a:ext uri="{FF2B5EF4-FFF2-40B4-BE49-F238E27FC236}">
                <a16:creationId xmlns:a16="http://schemas.microsoft.com/office/drawing/2014/main" id="{A7B8BCFA-E22C-4FE8-9EC6-3B7DF58BF4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7212" y="427698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  <p:sp>
        <p:nvSpPr>
          <p:cNvPr id="6" name="그림 개체 틀 3">
            <a:extLst>
              <a:ext uri="{FF2B5EF4-FFF2-40B4-BE49-F238E27FC236}">
                <a16:creationId xmlns:a16="http://schemas.microsoft.com/office/drawing/2014/main" id="{C661A5D8-A169-47BB-84F8-7CCF6E00616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53610" y="2837035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그림 개체 틀 3">
            <a:extLst>
              <a:ext uri="{FF2B5EF4-FFF2-40B4-BE49-F238E27FC236}">
                <a16:creationId xmlns:a16="http://schemas.microsoft.com/office/drawing/2014/main" id="{A32673E2-41F8-431C-946D-87DD76C5D04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524" y="2251417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그림 개체 틀 3">
            <a:extLst>
              <a:ext uri="{FF2B5EF4-FFF2-40B4-BE49-F238E27FC236}">
                <a16:creationId xmlns:a16="http://schemas.microsoft.com/office/drawing/2014/main" id="{F2B14BC2-B3DB-437A-8C30-D2E802CB4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6104" y="2676913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590807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7D4BC-8397-4297-9425-5B8BAEB381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952" y="2305190"/>
            <a:ext cx="4038095" cy="2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89339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513D5B-5A42-4F30-9E94-6D9B89BC8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81" y="2276619"/>
            <a:ext cx="4095238" cy="2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94671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3B04BAD-EED5-4C78-BC19-C3DD01D50231}"/>
              </a:ext>
            </a:extLst>
          </p:cNvPr>
          <p:cNvGrpSpPr/>
          <p:nvPr userDrawn="1"/>
        </p:nvGrpSpPr>
        <p:grpSpPr>
          <a:xfrm>
            <a:off x="729449" y="1780758"/>
            <a:ext cx="2449180" cy="4305530"/>
            <a:chOff x="445712" y="1449040"/>
            <a:chExt cx="2113018" cy="392417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C7456AC7-1506-4AAF-A694-1BE710D5F58E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7D8BFCCB-25F4-4E85-B4F9-18DA5A0F31C0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4DE5DB11-A2A8-48F9-9B25-703C78662BD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7">
                <a:extLst>
                  <a:ext uri="{FF2B5EF4-FFF2-40B4-BE49-F238E27FC236}">
                    <a16:creationId xmlns:a16="http://schemas.microsoft.com/office/drawing/2014/main" id="{A3616025-C842-4C0D-B7E3-48176315DDFA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8">
                <a:extLst>
                  <a:ext uri="{FF2B5EF4-FFF2-40B4-BE49-F238E27FC236}">
                    <a16:creationId xmlns:a16="http://schemas.microsoft.com/office/drawing/2014/main" id="{B2550ED7-04C5-4FFA-BCF1-8CB64B3F2DA9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E6D54C7-03B4-4369-97FF-A3456A2A876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73465" y="2174930"/>
            <a:ext cx="2152765" cy="33487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D8FCDD3-D367-4581-96F6-BED1A5D7FC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3569874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383280" rIns="0" anchor="ctr"/>
          <a:lstStyle>
            <a:lvl1pPr marL="0" indent="0" algn="ctr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7110717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52">
            <a:extLst>
              <a:ext uri="{FF2B5EF4-FFF2-40B4-BE49-F238E27FC236}">
                <a16:creationId xmlns:a16="http://schemas.microsoft.com/office/drawing/2014/main" id="{A554242E-EDC9-4D56-ABE8-D3DFF0D037E9}"/>
              </a:ext>
            </a:extLst>
          </p:cNvPr>
          <p:cNvSpPr/>
          <p:nvPr userDrawn="1"/>
        </p:nvSpPr>
        <p:spPr>
          <a:xfrm>
            <a:off x="2" y="0"/>
            <a:ext cx="8582025" cy="6858000"/>
          </a:xfrm>
          <a:custGeom>
            <a:avLst/>
            <a:gdLst>
              <a:gd name="connsiteX0" fmla="*/ 5238766 w 8582025"/>
              <a:gd name="connsiteY0" fmla="*/ 0 h 6858000"/>
              <a:gd name="connsiteX1" fmla="*/ 8582025 w 8582025"/>
              <a:gd name="connsiteY1" fmla="*/ 0 h 6858000"/>
              <a:gd name="connsiteX2" fmla="*/ 1876410 w 8582025"/>
              <a:gd name="connsiteY2" fmla="*/ 6858000 h 6858000"/>
              <a:gd name="connsiteX3" fmla="*/ 0 w 8582025"/>
              <a:gd name="connsiteY3" fmla="*/ 6858000 h 6858000"/>
              <a:gd name="connsiteX4" fmla="*/ 0 w 8582025"/>
              <a:gd name="connsiteY4" fmla="*/ 535781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025" h="6858000">
                <a:moveTo>
                  <a:pt x="5238766" y="0"/>
                </a:moveTo>
                <a:lnTo>
                  <a:pt x="8582025" y="0"/>
                </a:lnTo>
                <a:lnTo>
                  <a:pt x="1876410" y="6858000"/>
                </a:lnTo>
                <a:lnTo>
                  <a:pt x="0" y="6858000"/>
                </a:lnTo>
                <a:lnTo>
                  <a:pt x="0" y="5357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그림 개체 틀 3">
            <a:extLst>
              <a:ext uri="{FF2B5EF4-FFF2-40B4-BE49-F238E27FC236}">
                <a16:creationId xmlns:a16="http://schemas.microsoft.com/office/drawing/2014/main" id="{A7B8BCFA-E22C-4FE8-9EC6-3B7DF58BF4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7212" y="427698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  <p:sp>
        <p:nvSpPr>
          <p:cNvPr id="6" name="그림 개체 틀 3">
            <a:extLst>
              <a:ext uri="{FF2B5EF4-FFF2-40B4-BE49-F238E27FC236}">
                <a16:creationId xmlns:a16="http://schemas.microsoft.com/office/drawing/2014/main" id="{C661A5D8-A169-47BB-84F8-7CCF6E00616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53610" y="2837035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그림 개체 틀 3">
            <a:extLst>
              <a:ext uri="{FF2B5EF4-FFF2-40B4-BE49-F238E27FC236}">
                <a16:creationId xmlns:a16="http://schemas.microsoft.com/office/drawing/2014/main" id="{A32673E2-41F8-431C-946D-87DD76C5D04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524" y="2251417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그림 개체 틀 3">
            <a:extLst>
              <a:ext uri="{FF2B5EF4-FFF2-40B4-BE49-F238E27FC236}">
                <a16:creationId xmlns:a16="http://schemas.microsoft.com/office/drawing/2014/main" id="{F2B14BC2-B3DB-437A-8C30-D2E802CB4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6104" y="2676913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400354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27326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102876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4112184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7709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11A067AA-F6AF-4715-9F07-7BE30046CBF0}"/>
              </a:ext>
            </a:extLst>
          </p:cNvPr>
          <p:cNvSpPr/>
          <p:nvPr userDrawn="1"/>
        </p:nvSpPr>
        <p:spPr>
          <a:xfrm>
            <a:off x="642938" y="514350"/>
            <a:ext cx="10906125" cy="2990850"/>
          </a:xfrm>
          <a:prstGeom prst="frame">
            <a:avLst>
              <a:gd name="adj1" fmla="val 2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9680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D5DB206C-7370-448F-B4C9-4059BADCA64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523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7383E1CB-8D0E-4180-8C52-C5F4A24ED3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7365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33F4681A-0E5C-4D94-B5F0-6A175DBC6CD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1208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422629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638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65760" anchor="ctr"/>
          <a:lstStyle>
            <a:lvl1pPr marL="0" indent="0" algn="l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6033F2F0-7D0F-4B5D-8E37-7C30E5A5D2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48561" y="477308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id="{40B2EF10-A0C4-401E-8AA6-CF7463C595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48561" y="3648856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80258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>
    <p:push dir="u"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7" r:id="rId2"/>
    <p:sldLayoutId id="214748373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5" r:id="rId9"/>
    <p:sldLayoutId id="2147483743" r:id="rId10"/>
    <p:sldLayoutId id="2147483744" r:id="rId11"/>
    <p:sldLayoutId id="2147483746" r:id="rId12"/>
    <p:sldLayoutId id="2147483747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ransition spd="slow">
    <p:push dir="u"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61" r:id="rId2"/>
    <p:sldLayoutId id="2147483765" r:id="rId3"/>
  </p:sldLayoutIdLst>
  <p:transition spd="slow">
    <p:push dir="u"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" b="1645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D29396-3CC5-4F91-8C49-28AD4A267AE7}"/>
              </a:ext>
            </a:extLst>
          </p:cNvPr>
          <p:cNvSpPr/>
          <p:nvPr/>
        </p:nvSpPr>
        <p:spPr>
          <a:xfrm>
            <a:off x="6940990" y="0"/>
            <a:ext cx="525101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36554" y="2139982"/>
            <a:ext cx="4955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/>
              <a:t>Вебинар</a:t>
            </a:r>
            <a:r>
              <a:rPr lang="ru-RU" sz="2800" b="1" dirty="0"/>
              <a:t> «Час абитуриента»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по </a:t>
            </a:r>
            <a:r>
              <a:rPr lang="ru-RU" sz="2800" b="1" dirty="0"/>
              <a:t>вопросам поступления в вуз в 2020 году</a:t>
            </a:r>
            <a:endParaRPr lang="ru-RU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Овал 214"/>
          <p:cNvSpPr/>
          <p:nvPr/>
        </p:nvSpPr>
        <p:spPr>
          <a:xfrm>
            <a:off x="2334253" y="3150634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3439092" y="3151254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Овал 210"/>
          <p:cNvSpPr/>
          <p:nvPr/>
        </p:nvSpPr>
        <p:spPr>
          <a:xfrm>
            <a:off x="4541062" y="3148707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Овал 208"/>
          <p:cNvSpPr/>
          <p:nvPr/>
        </p:nvSpPr>
        <p:spPr>
          <a:xfrm>
            <a:off x="5633870" y="3153331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7829793" y="3146475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Овал 204"/>
          <p:cNvSpPr/>
          <p:nvPr/>
        </p:nvSpPr>
        <p:spPr>
          <a:xfrm>
            <a:off x="6734994" y="3146475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Овал 195"/>
          <p:cNvSpPr/>
          <p:nvPr/>
        </p:nvSpPr>
        <p:spPr>
          <a:xfrm>
            <a:off x="11112391" y="3146476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10001255" y="3146475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8921656" y="3146475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8498" y="652413"/>
            <a:ext cx="792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entury Gothic" panose="020B0502020202020204" pitchFamily="34" charset="0"/>
              </a:rPr>
              <a:t>КАЛЕНДАРЬ АБИТУРИЕНТА – 2020*</a:t>
            </a: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193" name="Овал 192"/>
          <p:cNvSpPr/>
          <p:nvPr/>
        </p:nvSpPr>
        <p:spPr>
          <a:xfrm>
            <a:off x="1238686" y="3150014"/>
            <a:ext cx="905545" cy="9158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Oval 223"/>
          <p:cNvSpPr/>
          <p:nvPr/>
        </p:nvSpPr>
        <p:spPr>
          <a:xfrm>
            <a:off x="1241996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1" name="Oval 223"/>
          <p:cNvSpPr/>
          <p:nvPr/>
        </p:nvSpPr>
        <p:spPr>
          <a:xfrm>
            <a:off x="2335574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4" name="Oval 223"/>
          <p:cNvSpPr/>
          <p:nvPr/>
        </p:nvSpPr>
        <p:spPr>
          <a:xfrm>
            <a:off x="3432997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7" name="Oval 223"/>
          <p:cNvSpPr/>
          <p:nvPr/>
        </p:nvSpPr>
        <p:spPr>
          <a:xfrm>
            <a:off x="4530420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0" name="Oval 223"/>
          <p:cNvSpPr/>
          <p:nvPr/>
        </p:nvSpPr>
        <p:spPr>
          <a:xfrm>
            <a:off x="5627843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3" name="Oval 223"/>
          <p:cNvSpPr/>
          <p:nvPr/>
        </p:nvSpPr>
        <p:spPr>
          <a:xfrm>
            <a:off x="6725266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6" name="Oval 223"/>
          <p:cNvSpPr/>
          <p:nvPr/>
        </p:nvSpPr>
        <p:spPr>
          <a:xfrm>
            <a:off x="7822689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9" name="Oval 223"/>
          <p:cNvSpPr/>
          <p:nvPr/>
        </p:nvSpPr>
        <p:spPr>
          <a:xfrm>
            <a:off x="8920112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12" name="Oval 223"/>
          <p:cNvSpPr/>
          <p:nvPr/>
        </p:nvSpPr>
        <p:spPr>
          <a:xfrm>
            <a:off x="10008826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15" name="Oval 223"/>
          <p:cNvSpPr/>
          <p:nvPr/>
        </p:nvSpPr>
        <p:spPr>
          <a:xfrm>
            <a:off x="11108190" y="3150013"/>
            <a:ext cx="915806" cy="915806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-11007" y="3423250"/>
            <a:ext cx="137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БЮДЖЕТ</a:t>
            </a:r>
            <a:endParaRPr lang="ru-RU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995656" y="2422281"/>
            <a:ext cx="1438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Century Gothic" panose="020B0502020202020204" pitchFamily="34" charset="0"/>
              </a:rPr>
              <a:t>Начало приема документов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617771" y="4389705"/>
            <a:ext cx="2341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Окончание приема документов для поступающих  по вступительным испытаниям ТПУ</a:t>
            </a:r>
          </a:p>
        </p:txBody>
      </p:sp>
      <p:sp>
        <p:nvSpPr>
          <p:cNvPr id="168" name="Прямоугольник 167"/>
          <p:cNvSpPr/>
          <p:nvPr/>
        </p:nvSpPr>
        <p:spPr>
          <a:xfrm>
            <a:off x="2927103" y="2228653"/>
            <a:ext cx="1927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Окончание приема документов для поступающих </a:t>
            </a:r>
            <a:r>
              <a:rPr lang="ru-RU" sz="1200" b="1" dirty="0">
                <a:latin typeface="Century Gothic" panose="020B0502020202020204" pitchFamily="34" charset="0"/>
              </a:rPr>
              <a:t>по ЕГЭ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4228352" y="4389705"/>
            <a:ext cx="1519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Списки поступающих 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5121727" y="2069491"/>
            <a:ext cx="2018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Заявление о согласии на зачисление для поступающих по квотам</a:t>
            </a:r>
          </a:p>
        </p:txBody>
      </p:sp>
      <p:sp>
        <p:nvSpPr>
          <p:cNvPr id="173" name="Прямоугольник 172"/>
          <p:cNvSpPr/>
          <p:nvPr/>
        </p:nvSpPr>
        <p:spPr>
          <a:xfrm>
            <a:off x="6385256" y="4419879"/>
            <a:ext cx="1595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Приказы о зачислении по квотам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7322452" y="2088184"/>
            <a:ext cx="1916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Заявление о согласии на зачисление первый этап зачисления (80 %)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8536870" y="4419879"/>
            <a:ext cx="1675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Приказы первого этапа зачисления – на сайте </a:t>
            </a:r>
            <a:r>
              <a:rPr lang="en-US" sz="1200" dirty="0" err="1">
                <a:latin typeface="Century Gothic" panose="020B0502020202020204" pitchFamily="34" charset="0"/>
                <a:ea typeface="Calibri" panose="020F0502020204030204" pitchFamily="34" charset="0"/>
              </a:rPr>
              <a:t>abiturient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en-US" sz="1200" dirty="0" err="1">
                <a:latin typeface="Century Gothic" panose="020B0502020202020204" pitchFamily="34" charset="0"/>
                <a:ea typeface="Calibri" panose="020F0502020204030204" pitchFamily="34" charset="0"/>
              </a:rPr>
              <a:t>tpu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en-US" sz="1200" dirty="0" err="1">
                <a:latin typeface="Century Gothic" panose="020B0502020202020204" pitchFamily="34" charset="0"/>
                <a:ea typeface="Calibri" panose="020F0502020204030204" pitchFamily="34" charset="0"/>
              </a:rPr>
              <a:t>ru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9490935" y="2186719"/>
            <a:ext cx="1965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Заявление о согласии на зачисление второй этап зачисления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10625186" y="4419878"/>
            <a:ext cx="16628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Приказы второго этапа зачисления – на сайте abiturient.tpu.ru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1872182" y="408270"/>
            <a:ext cx="8401047" cy="1111263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1" name="Straight Connector 220"/>
          <p:cNvCxnSpPr/>
          <p:nvPr/>
        </p:nvCxnSpPr>
        <p:spPr>
          <a:xfrm>
            <a:off x="1714870" y="2919181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220"/>
          <p:cNvCxnSpPr/>
          <p:nvPr/>
        </p:nvCxnSpPr>
        <p:spPr>
          <a:xfrm>
            <a:off x="2788594" y="4095839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220"/>
          <p:cNvCxnSpPr/>
          <p:nvPr/>
        </p:nvCxnSpPr>
        <p:spPr>
          <a:xfrm>
            <a:off x="3890930" y="2928228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220"/>
          <p:cNvCxnSpPr/>
          <p:nvPr/>
        </p:nvCxnSpPr>
        <p:spPr>
          <a:xfrm>
            <a:off x="4991685" y="4095839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220"/>
          <p:cNvCxnSpPr/>
          <p:nvPr/>
        </p:nvCxnSpPr>
        <p:spPr>
          <a:xfrm>
            <a:off x="6105525" y="2909946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220"/>
          <p:cNvCxnSpPr/>
          <p:nvPr/>
        </p:nvCxnSpPr>
        <p:spPr>
          <a:xfrm>
            <a:off x="7183199" y="4089591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220"/>
          <p:cNvCxnSpPr/>
          <p:nvPr/>
        </p:nvCxnSpPr>
        <p:spPr>
          <a:xfrm>
            <a:off x="8282776" y="2909977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220"/>
          <p:cNvCxnSpPr/>
          <p:nvPr/>
        </p:nvCxnSpPr>
        <p:spPr>
          <a:xfrm>
            <a:off x="9374713" y="4091179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220"/>
          <p:cNvCxnSpPr/>
          <p:nvPr/>
        </p:nvCxnSpPr>
        <p:spPr>
          <a:xfrm>
            <a:off x="10466729" y="2883946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220"/>
          <p:cNvCxnSpPr/>
          <p:nvPr/>
        </p:nvCxnSpPr>
        <p:spPr>
          <a:xfrm>
            <a:off x="11566093" y="4089591"/>
            <a:ext cx="1935" cy="26606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309004" y="3423250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20.06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416499" y="3426568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11.08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506119" y="3413431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25.08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525873" y="3334448"/>
            <a:ext cx="88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26.08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5714633" y="3423954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27.08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6783080" y="3423954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28.08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7871650" y="3423250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31.08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983131" y="3423250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03.09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0091715" y="3420148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05.09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1190496" y="3420148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08.09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5393548" y="3581586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512767" y="3590674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7629130" y="3563997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8708303" y="3563997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9814128" y="3563997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10917255" y="3590674"/>
            <a:ext cx="266122" cy="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3517046" y="5828257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26.07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6817916" y="5815381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8960304" y="5828452"/>
            <a:ext cx="7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5656" y="5815381"/>
            <a:ext cx="763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*Предварительно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6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ABSTRAC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A5A5A5"/>
      </a:accent2>
      <a:accent3>
        <a:srgbClr val="595959"/>
      </a:accent3>
      <a:accent4>
        <a:srgbClr val="568AD3"/>
      </a:accent4>
      <a:accent5>
        <a:srgbClr val="A5A5A5"/>
      </a:accent5>
      <a:accent6>
        <a:srgbClr val="595959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12850</TotalTime>
  <Words>108</Words>
  <Application>Microsoft Office PowerPoint</Application>
  <PresentationFormat>Широкоэкранный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Century Gothic</vt:lpstr>
      <vt:lpstr>Cover and End Slide Master</vt:lpstr>
      <vt:lpstr>Contents Slide Master</vt:lpstr>
      <vt:lpstr>Section Break Slide Master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Microsoft</cp:lastModifiedBy>
  <cp:revision>521</cp:revision>
  <dcterms:created xsi:type="dcterms:W3CDTF">2018-04-24T17:14:44Z</dcterms:created>
  <dcterms:modified xsi:type="dcterms:W3CDTF">2020-05-23T14:38:09Z</dcterms:modified>
</cp:coreProperties>
</file>