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2" r:id="rId2"/>
    <p:sldId id="303" r:id="rId3"/>
    <p:sldId id="256" r:id="rId4"/>
    <p:sldId id="257" r:id="rId5"/>
    <p:sldId id="305" r:id="rId6"/>
    <p:sldId id="258" r:id="rId7"/>
    <p:sldId id="263" r:id="rId8"/>
    <p:sldId id="291" r:id="rId9"/>
    <p:sldId id="264" r:id="rId10"/>
    <p:sldId id="290" r:id="rId11"/>
    <p:sldId id="297" r:id="rId12"/>
    <p:sldId id="298" r:id="rId13"/>
    <p:sldId id="299" r:id="rId14"/>
    <p:sldId id="301" r:id="rId15"/>
    <p:sldId id="308" r:id="rId16"/>
    <p:sldId id="306" r:id="rId17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28" autoAdjust="0"/>
    <p:restoredTop sz="94541" autoAdjust="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5E9D3-97C5-7C48-9581-94E14497B362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01753F-D8BA-D841-9DB6-74B3A61C6595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rPr>
            <a:t>Инвариантная часть деятельности</a:t>
          </a:r>
          <a:endParaRPr lang="ru-RU" sz="4400" b="1" dirty="0">
            <a:solidFill>
              <a:srgbClr val="0070C0"/>
            </a:solidFill>
            <a:latin typeface="Helvetica" charset="0"/>
            <a:ea typeface="Helvetica" charset="0"/>
            <a:cs typeface="Helvetica" charset="0"/>
          </a:endParaRPr>
        </a:p>
      </dgm:t>
    </dgm:pt>
    <dgm:pt modelId="{B0F9131D-08D8-0B4A-9BB2-954EAA24F2CA}" type="parTrans" cxnId="{5DDB9EEF-8E95-F54F-86DF-89D2BEBB275B}">
      <dgm:prSet/>
      <dgm:spPr/>
      <dgm:t>
        <a:bodyPr/>
        <a:lstStyle/>
        <a:p>
          <a:endParaRPr lang="ru-RU"/>
        </a:p>
      </dgm:t>
    </dgm:pt>
    <dgm:pt modelId="{D3D66102-54DB-114C-BF6E-A8CDA88BF672}" type="sibTrans" cxnId="{5DDB9EEF-8E95-F54F-86DF-89D2BEBB275B}">
      <dgm:prSet/>
      <dgm:spPr/>
      <dgm:t>
        <a:bodyPr/>
        <a:lstStyle/>
        <a:p>
          <a:endParaRPr lang="ru-RU"/>
        </a:p>
      </dgm:t>
    </dgm:pt>
    <dgm:pt modelId="{30D19B34-685F-5E4A-9A6A-4E5ABED98CBE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Личностно-ориентированная деятельность</a:t>
          </a:r>
          <a:endParaRPr lang="ru-RU" sz="2800" dirty="0"/>
        </a:p>
      </dgm:t>
    </dgm:pt>
    <dgm:pt modelId="{A5B1AC8F-5DA7-894C-84D5-C7161694579D}" type="parTrans" cxnId="{A34F9F0B-4A04-CB45-9914-67AAA2C4FA27}">
      <dgm:prSet/>
      <dgm:spPr/>
      <dgm:t>
        <a:bodyPr/>
        <a:lstStyle/>
        <a:p>
          <a:endParaRPr lang="ru-RU"/>
        </a:p>
      </dgm:t>
    </dgm:pt>
    <dgm:pt modelId="{05EC0ACF-5B24-BD45-9EB2-6A2D84256771}" type="sibTrans" cxnId="{A34F9F0B-4A04-CB45-9914-67AAA2C4FA27}">
      <dgm:prSet/>
      <dgm:spPr/>
      <dgm:t>
        <a:bodyPr/>
        <a:lstStyle/>
        <a:p>
          <a:endParaRPr lang="ru-RU"/>
        </a:p>
      </dgm:t>
    </dgm:pt>
    <dgm:pt modelId="{13C2F973-FA8B-9441-9A08-EBABD6F3D487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Деятельность с классом</a:t>
          </a:r>
          <a:endParaRPr lang="ru-RU" sz="2800" dirty="0"/>
        </a:p>
      </dgm:t>
    </dgm:pt>
    <dgm:pt modelId="{1884088D-7CF2-C646-BBC9-8A9F2F2013B0}" type="parTrans" cxnId="{CE87C3AF-A08A-194D-AA7C-B711A44C203C}">
      <dgm:prSet/>
      <dgm:spPr/>
      <dgm:t>
        <a:bodyPr/>
        <a:lstStyle/>
        <a:p>
          <a:endParaRPr lang="ru-RU"/>
        </a:p>
      </dgm:t>
    </dgm:pt>
    <dgm:pt modelId="{EB93587E-FAFB-3E41-A1D8-8669A05FDCDB}" type="sibTrans" cxnId="{CE87C3AF-A08A-194D-AA7C-B711A44C203C}">
      <dgm:prSet/>
      <dgm:spPr/>
      <dgm:t>
        <a:bodyPr/>
        <a:lstStyle/>
        <a:p>
          <a:endParaRPr lang="ru-RU"/>
        </a:p>
      </dgm:t>
    </dgm:pt>
    <dgm:pt modelId="{A2B08436-0DDB-B84D-B3EF-1DB73D84BC17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4400" b="1" dirty="0" smtClean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rPr>
            <a:t>Вариативная часть </a:t>
          </a:r>
          <a:endParaRPr lang="ru-RU" sz="4400" b="1" dirty="0">
            <a:solidFill>
              <a:srgbClr val="0070C0"/>
            </a:solidFill>
            <a:latin typeface="Helvetica" charset="0"/>
            <a:ea typeface="Helvetica" charset="0"/>
            <a:cs typeface="Helvetica" charset="0"/>
          </a:endParaRPr>
        </a:p>
      </dgm:t>
    </dgm:pt>
    <dgm:pt modelId="{4A870A37-8505-F54C-9EDF-F7935B9B14DB}" type="parTrans" cxnId="{D5B8A012-8297-D048-B195-067FA678A4A9}">
      <dgm:prSet/>
      <dgm:spPr/>
      <dgm:t>
        <a:bodyPr/>
        <a:lstStyle/>
        <a:p>
          <a:endParaRPr lang="ru-RU"/>
        </a:p>
      </dgm:t>
    </dgm:pt>
    <dgm:pt modelId="{8DFB3DEA-749A-0346-8600-E6D4E020CFF5}" type="sibTrans" cxnId="{D5B8A012-8297-D048-B195-067FA678A4A9}">
      <dgm:prSet/>
      <dgm:spPr/>
      <dgm:t>
        <a:bodyPr/>
        <a:lstStyle/>
        <a:p>
          <a:endParaRPr lang="ru-RU"/>
        </a:p>
      </dgm:t>
    </dgm:pt>
    <dgm:pt modelId="{0F287AE4-18C6-5142-95B6-0B619348C66B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В зависимости от конкретных условий ОО</a:t>
          </a:r>
          <a:endParaRPr lang="ru-RU" sz="2800" dirty="0"/>
        </a:p>
      </dgm:t>
    </dgm:pt>
    <dgm:pt modelId="{F534D676-9AB2-0B43-BD23-D47A10CD0C2F}" type="parTrans" cxnId="{D33736F2-1081-0D47-BC8C-BEE5E107BE35}">
      <dgm:prSet/>
      <dgm:spPr/>
      <dgm:t>
        <a:bodyPr/>
        <a:lstStyle/>
        <a:p>
          <a:endParaRPr lang="ru-RU"/>
        </a:p>
      </dgm:t>
    </dgm:pt>
    <dgm:pt modelId="{BDBAF69D-CAC1-544C-BD7E-1E33E28A01BA}" type="sibTrans" cxnId="{D33736F2-1081-0D47-BC8C-BEE5E107BE35}">
      <dgm:prSet/>
      <dgm:spPr/>
      <dgm:t>
        <a:bodyPr/>
        <a:lstStyle/>
        <a:p>
          <a:endParaRPr lang="ru-RU"/>
        </a:p>
      </dgm:t>
    </dgm:pt>
    <dgm:pt modelId="{94AC0FB0-90B8-3842-B230-F848F7906C7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Работа с родителями</a:t>
          </a:r>
          <a:endParaRPr lang="ru-RU" sz="2800" dirty="0"/>
        </a:p>
      </dgm:t>
    </dgm:pt>
    <dgm:pt modelId="{03A3864D-BB24-854E-ADCB-C5B36F4735BD}" type="parTrans" cxnId="{1063B45F-0EE2-6842-B842-9BF8523B5A73}">
      <dgm:prSet/>
      <dgm:spPr/>
      <dgm:t>
        <a:bodyPr/>
        <a:lstStyle/>
        <a:p>
          <a:endParaRPr lang="ru-RU"/>
        </a:p>
      </dgm:t>
    </dgm:pt>
    <dgm:pt modelId="{095B7134-5251-C946-B687-9A609B2666F6}" type="sibTrans" cxnId="{1063B45F-0EE2-6842-B842-9BF8523B5A73}">
      <dgm:prSet/>
      <dgm:spPr/>
      <dgm:t>
        <a:bodyPr/>
        <a:lstStyle/>
        <a:p>
          <a:endParaRPr lang="ru-RU"/>
        </a:p>
      </dgm:t>
    </dgm:pt>
    <dgm:pt modelId="{0312C469-969F-3A43-8CC1-D11518CE56E7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Взаимодействие с </a:t>
          </a:r>
          <a:r>
            <a:rPr lang="ru-RU" sz="2800" dirty="0" err="1" smtClean="0"/>
            <a:t>педколлективом</a:t>
          </a:r>
          <a:endParaRPr lang="ru-RU" sz="2800" dirty="0"/>
        </a:p>
      </dgm:t>
    </dgm:pt>
    <dgm:pt modelId="{CFE76B2C-A2ED-0D42-B484-4619EF46F78F}" type="parTrans" cxnId="{63C67A05-14E8-0E40-8D9D-7190FEE339C2}">
      <dgm:prSet/>
      <dgm:spPr/>
      <dgm:t>
        <a:bodyPr/>
        <a:lstStyle/>
        <a:p>
          <a:endParaRPr lang="ru-RU"/>
        </a:p>
      </dgm:t>
    </dgm:pt>
    <dgm:pt modelId="{2F809A7A-4CE6-3747-8C7C-51EE636A303D}" type="sibTrans" cxnId="{63C67A05-14E8-0E40-8D9D-7190FEE339C2}">
      <dgm:prSet/>
      <dgm:spPr/>
      <dgm:t>
        <a:bodyPr/>
        <a:lstStyle/>
        <a:p>
          <a:endParaRPr lang="ru-RU"/>
        </a:p>
      </dgm:t>
    </dgm:pt>
    <dgm:pt modelId="{23214D31-41E9-4F44-95A5-0D6074327A31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Социальные партнеры</a:t>
          </a:r>
          <a:endParaRPr lang="ru-RU" sz="2800" dirty="0"/>
        </a:p>
      </dgm:t>
    </dgm:pt>
    <dgm:pt modelId="{3E1A172D-4689-DF4F-9AAC-2D1004AFE010}" type="parTrans" cxnId="{E427C4F8-2EEF-654C-BAD9-AC905D0C7E2A}">
      <dgm:prSet/>
      <dgm:spPr/>
      <dgm:t>
        <a:bodyPr/>
        <a:lstStyle/>
        <a:p>
          <a:endParaRPr lang="ru-RU"/>
        </a:p>
      </dgm:t>
    </dgm:pt>
    <dgm:pt modelId="{C641A66E-7B55-6847-8E36-EEFC202535CE}" type="sibTrans" cxnId="{E427C4F8-2EEF-654C-BAD9-AC905D0C7E2A}">
      <dgm:prSet/>
      <dgm:spPr/>
      <dgm:t>
        <a:bodyPr/>
        <a:lstStyle/>
        <a:p>
          <a:endParaRPr lang="ru-RU"/>
        </a:p>
      </dgm:t>
    </dgm:pt>
    <dgm:pt modelId="{9BF6E1E3-95F9-D340-AB26-9564FD3D82D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800" dirty="0" smtClean="0"/>
            <a:t>Документация</a:t>
          </a:r>
          <a:endParaRPr lang="ru-RU" sz="2800" dirty="0"/>
        </a:p>
      </dgm:t>
    </dgm:pt>
    <dgm:pt modelId="{935626FB-E3E8-414F-B636-1F50B48D7864}" type="parTrans" cxnId="{41B644CC-D26D-1E4B-A17C-BD0EC971BC62}">
      <dgm:prSet/>
      <dgm:spPr/>
      <dgm:t>
        <a:bodyPr/>
        <a:lstStyle/>
        <a:p>
          <a:endParaRPr lang="ru-RU"/>
        </a:p>
      </dgm:t>
    </dgm:pt>
    <dgm:pt modelId="{D459733C-9899-C541-8192-ABF2D4081E20}" type="sibTrans" cxnId="{41B644CC-D26D-1E4B-A17C-BD0EC971BC62}">
      <dgm:prSet/>
      <dgm:spPr/>
      <dgm:t>
        <a:bodyPr/>
        <a:lstStyle/>
        <a:p>
          <a:endParaRPr lang="ru-RU"/>
        </a:p>
      </dgm:t>
    </dgm:pt>
    <dgm:pt modelId="{E36876CC-CBAB-744A-8DF6-EC2BB85F2C1D}" type="pres">
      <dgm:prSet presAssocID="{B925E9D3-97C5-7C48-9581-94E14497B36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5F684A-9D1D-7545-AE36-F16603F2D813}" type="pres">
      <dgm:prSet presAssocID="{C501753F-D8BA-D841-9DB6-74B3A61C6595}" presName="compNode" presStyleCnt="0"/>
      <dgm:spPr/>
    </dgm:pt>
    <dgm:pt modelId="{190CF2F6-DF16-DA45-9E32-1DC81632F22C}" type="pres">
      <dgm:prSet presAssocID="{C501753F-D8BA-D841-9DB6-74B3A61C6595}" presName="aNode" presStyleLbl="bgShp" presStyleIdx="0" presStyleCnt="2" custLinFactNeighborY="813"/>
      <dgm:spPr/>
      <dgm:t>
        <a:bodyPr/>
        <a:lstStyle/>
        <a:p>
          <a:endParaRPr lang="ru-RU"/>
        </a:p>
      </dgm:t>
    </dgm:pt>
    <dgm:pt modelId="{9648BC3F-8E19-2644-9206-A669702920FD}" type="pres">
      <dgm:prSet presAssocID="{C501753F-D8BA-D841-9DB6-74B3A61C6595}" presName="textNode" presStyleLbl="bgShp" presStyleIdx="0" presStyleCnt="2"/>
      <dgm:spPr/>
      <dgm:t>
        <a:bodyPr/>
        <a:lstStyle/>
        <a:p>
          <a:endParaRPr lang="ru-RU"/>
        </a:p>
      </dgm:t>
    </dgm:pt>
    <dgm:pt modelId="{CF855F99-F926-5048-A4B9-E16483D41244}" type="pres">
      <dgm:prSet presAssocID="{C501753F-D8BA-D841-9DB6-74B3A61C6595}" presName="compChildNode" presStyleCnt="0"/>
      <dgm:spPr/>
    </dgm:pt>
    <dgm:pt modelId="{6E460F23-3E97-D241-A919-4C749AC69DDD}" type="pres">
      <dgm:prSet presAssocID="{C501753F-D8BA-D841-9DB6-74B3A61C6595}" presName="theInnerList" presStyleCnt="0"/>
      <dgm:spPr/>
    </dgm:pt>
    <dgm:pt modelId="{A4B60E2A-2CE5-794E-A981-40F98F6A1470}" type="pres">
      <dgm:prSet presAssocID="{30D19B34-685F-5E4A-9A6A-4E5ABED98CBE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7C237-D056-9141-AD22-F1D43144EAFE}" type="pres">
      <dgm:prSet presAssocID="{30D19B34-685F-5E4A-9A6A-4E5ABED98CBE}" presName="aSpace2" presStyleCnt="0"/>
      <dgm:spPr/>
    </dgm:pt>
    <dgm:pt modelId="{537A656A-539E-554A-B95E-23731505C53A}" type="pres">
      <dgm:prSet presAssocID="{13C2F973-FA8B-9441-9A08-EBABD6F3D487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579B6-378D-554A-9899-F2B75496BD8B}" type="pres">
      <dgm:prSet presAssocID="{13C2F973-FA8B-9441-9A08-EBABD6F3D487}" presName="aSpace2" presStyleCnt="0"/>
      <dgm:spPr/>
    </dgm:pt>
    <dgm:pt modelId="{0CFFCCD8-16B9-2B4A-A8DB-30A40AFFF7AF}" type="pres">
      <dgm:prSet presAssocID="{94AC0FB0-90B8-3842-B230-F848F7906C75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18471-CA02-924C-9557-E1900CDF5F4E}" type="pres">
      <dgm:prSet presAssocID="{94AC0FB0-90B8-3842-B230-F848F7906C75}" presName="aSpace2" presStyleCnt="0"/>
      <dgm:spPr/>
    </dgm:pt>
    <dgm:pt modelId="{64E0E580-3B5C-5344-BF65-0B26BF3365D6}" type="pres">
      <dgm:prSet presAssocID="{0312C469-969F-3A43-8CC1-D11518CE56E7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67E80-3F59-F841-839A-8D70B7A60246}" type="pres">
      <dgm:prSet presAssocID="{0312C469-969F-3A43-8CC1-D11518CE56E7}" presName="aSpace2" presStyleCnt="0"/>
      <dgm:spPr/>
    </dgm:pt>
    <dgm:pt modelId="{A319A449-FC5A-1A47-8126-99A050E44DF4}" type="pres">
      <dgm:prSet presAssocID="{23214D31-41E9-4F44-95A5-0D6074327A31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5EC28-6DCB-6C41-ACEE-AB15CDF0F3D1}" type="pres">
      <dgm:prSet presAssocID="{23214D31-41E9-4F44-95A5-0D6074327A31}" presName="aSpace2" presStyleCnt="0"/>
      <dgm:spPr/>
    </dgm:pt>
    <dgm:pt modelId="{5C38B183-781F-F445-A4DE-B49DDF4CF3A2}" type="pres">
      <dgm:prSet presAssocID="{9BF6E1E3-95F9-D340-AB26-9564FD3D82D5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19231-6BB1-2946-B8D7-1D285AF600A5}" type="pres">
      <dgm:prSet presAssocID="{C501753F-D8BA-D841-9DB6-74B3A61C6595}" presName="aSpace" presStyleCnt="0"/>
      <dgm:spPr/>
    </dgm:pt>
    <dgm:pt modelId="{24C00C42-06E5-0C42-8A78-716CDE5C6053}" type="pres">
      <dgm:prSet presAssocID="{A2B08436-0DDB-B84D-B3EF-1DB73D84BC17}" presName="compNode" presStyleCnt="0"/>
      <dgm:spPr/>
    </dgm:pt>
    <dgm:pt modelId="{725C4CB2-8A49-0C49-87DF-68BA22179A02}" type="pres">
      <dgm:prSet presAssocID="{A2B08436-0DDB-B84D-B3EF-1DB73D84BC17}" presName="aNode" presStyleLbl="bgShp" presStyleIdx="1" presStyleCnt="2"/>
      <dgm:spPr/>
      <dgm:t>
        <a:bodyPr/>
        <a:lstStyle/>
        <a:p>
          <a:endParaRPr lang="ru-RU"/>
        </a:p>
      </dgm:t>
    </dgm:pt>
    <dgm:pt modelId="{DD083D1E-E5F8-E141-A6BD-157DAD1E4844}" type="pres">
      <dgm:prSet presAssocID="{A2B08436-0DDB-B84D-B3EF-1DB73D84BC17}" presName="textNode" presStyleLbl="bgShp" presStyleIdx="1" presStyleCnt="2"/>
      <dgm:spPr/>
      <dgm:t>
        <a:bodyPr/>
        <a:lstStyle/>
        <a:p>
          <a:endParaRPr lang="ru-RU"/>
        </a:p>
      </dgm:t>
    </dgm:pt>
    <dgm:pt modelId="{1D517CF7-4CA8-CD42-B551-4B076EEE9737}" type="pres">
      <dgm:prSet presAssocID="{A2B08436-0DDB-B84D-B3EF-1DB73D84BC17}" presName="compChildNode" presStyleCnt="0"/>
      <dgm:spPr/>
    </dgm:pt>
    <dgm:pt modelId="{E879C007-0468-0B43-AFE5-47CEAEB42B5C}" type="pres">
      <dgm:prSet presAssocID="{A2B08436-0DDB-B84D-B3EF-1DB73D84BC17}" presName="theInnerList" presStyleCnt="0"/>
      <dgm:spPr/>
    </dgm:pt>
    <dgm:pt modelId="{45941FB6-ACF7-174D-B7CB-1D34BB83D6B9}" type="pres">
      <dgm:prSet presAssocID="{0F287AE4-18C6-5142-95B6-0B619348C66B}" presName="childNode" presStyleLbl="node1" presStyleIdx="6" presStyleCnt="7" custScaleX="88863" custScaleY="13112" custLinFactNeighborX="-918" custLinFactNeighborY="-4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F2C9-AE99-2C4A-A344-C6BEF2DB8D4E}" type="presOf" srcId="{A2B08436-0DDB-B84D-B3EF-1DB73D84BC17}" destId="{DD083D1E-E5F8-E141-A6BD-157DAD1E4844}" srcOrd="1" destOrd="0" presId="urn:microsoft.com/office/officeart/2005/8/layout/lProcess2"/>
    <dgm:cxn modelId="{2ED26866-D71C-CB48-836B-E2D32C8ED414}" type="presOf" srcId="{B925E9D3-97C5-7C48-9581-94E14497B362}" destId="{E36876CC-CBAB-744A-8DF6-EC2BB85F2C1D}" srcOrd="0" destOrd="0" presId="urn:microsoft.com/office/officeart/2005/8/layout/lProcess2"/>
    <dgm:cxn modelId="{7B84A377-8F49-A646-93E5-E45EC4C97F7A}" type="presOf" srcId="{9BF6E1E3-95F9-D340-AB26-9564FD3D82D5}" destId="{5C38B183-781F-F445-A4DE-B49DDF4CF3A2}" srcOrd="0" destOrd="0" presId="urn:microsoft.com/office/officeart/2005/8/layout/lProcess2"/>
    <dgm:cxn modelId="{033CB0AD-F3F1-C34B-A79D-367FE52AD848}" type="presOf" srcId="{23214D31-41E9-4F44-95A5-0D6074327A31}" destId="{A319A449-FC5A-1A47-8126-99A050E44DF4}" srcOrd="0" destOrd="0" presId="urn:microsoft.com/office/officeart/2005/8/layout/lProcess2"/>
    <dgm:cxn modelId="{338E5AA1-35D9-894C-B085-F9C1C9BC5F7F}" type="presOf" srcId="{C501753F-D8BA-D841-9DB6-74B3A61C6595}" destId="{190CF2F6-DF16-DA45-9E32-1DC81632F22C}" srcOrd="0" destOrd="0" presId="urn:microsoft.com/office/officeart/2005/8/layout/lProcess2"/>
    <dgm:cxn modelId="{1063B45F-0EE2-6842-B842-9BF8523B5A73}" srcId="{C501753F-D8BA-D841-9DB6-74B3A61C6595}" destId="{94AC0FB0-90B8-3842-B230-F848F7906C75}" srcOrd="2" destOrd="0" parTransId="{03A3864D-BB24-854E-ADCB-C5B36F4735BD}" sibTransId="{095B7134-5251-C946-B687-9A609B2666F6}"/>
    <dgm:cxn modelId="{E427C4F8-2EEF-654C-BAD9-AC905D0C7E2A}" srcId="{C501753F-D8BA-D841-9DB6-74B3A61C6595}" destId="{23214D31-41E9-4F44-95A5-0D6074327A31}" srcOrd="4" destOrd="0" parTransId="{3E1A172D-4689-DF4F-9AAC-2D1004AFE010}" sibTransId="{C641A66E-7B55-6847-8E36-EEFC202535CE}"/>
    <dgm:cxn modelId="{D5B8A012-8297-D048-B195-067FA678A4A9}" srcId="{B925E9D3-97C5-7C48-9581-94E14497B362}" destId="{A2B08436-0DDB-B84D-B3EF-1DB73D84BC17}" srcOrd="1" destOrd="0" parTransId="{4A870A37-8505-F54C-9EDF-F7935B9B14DB}" sibTransId="{8DFB3DEA-749A-0346-8600-E6D4E020CFF5}"/>
    <dgm:cxn modelId="{38626ECB-8B01-7044-AB17-27CBA3AE5382}" type="presOf" srcId="{94AC0FB0-90B8-3842-B230-F848F7906C75}" destId="{0CFFCCD8-16B9-2B4A-A8DB-30A40AFFF7AF}" srcOrd="0" destOrd="0" presId="urn:microsoft.com/office/officeart/2005/8/layout/lProcess2"/>
    <dgm:cxn modelId="{A34F9F0B-4A04-CB45-9914-67AAA2C4FA27}" srcId="{C501753F-D8BA-D841-9DB6-74B3A61C6595}" destId="{30D19B34-685F-5E4A-9A6A-4E5ABED98CBE}" srcOrd="0" destOrd="0" parTransId="{A5B1AC8F-5DA7-894C-84D5-C7161694579D}" sibTransId="{05EC0ACF-5B24-BD45-9EB2-6A2D84256771}"/>
    <dgm:cxn modelId="{F9C229CF-AF34-454C-9F6E-F182215ACC83}" type="presOf" srcId="{0F287AE4-18C6-5142-95B6-0B619348C66B}" destId="{45941FB6-ACF7-174D-B7CB-1D34BB83D6B9}" srcOrd="0" destOrd="0" presId="urn:microsoft.com/office/officeart/2005/8/layout/lProcess2"/>
    <dgm:cxn modelId="{EBC29499-7B6B-6B4B-85A3-3D04C341AAB4}" type="presOf" srcId="{0312C469-969F-3A43-8CC1-D11518CE56E7}" destId="{64E0E580-3B5C-5344-BF65-0B26BF3365D6}" srcOrd="0" destOrd="0" presId="urn:microsoft.com/office/officeart/2005/8/layout/lProcess2"/>
    <dgm:cxn modelId="{D33736F2-1081-0D47-BC8C-BEE5E107BE35}" srcId="{A2B08436-0DDB-B84D-B3EF-1DB73D84BC17}" destId="{0F287AE4-18C6-5142-95B6-0B619348C66B}" srcOrd="0" destOrd="0" parTransId="{F534D676-9AB2-0B43-BD23-D47A10CD0C2F}" sibTransId="{BDBAF69D-CAC1-544C-BD7E-1E33E28A01BA}"/>
    <dgm:cxn modelId="{913CE27A-5F8E-704D-B3F5-4982444747F2}" type="presOf" srcId="{C501753F-D8BA-D841-9DB6-74B3A61C6595}" destId="{9648BC3F-8E19-2644-9206-A669702920FD}" srcOrd="1" destOrd="0" presId="urn:microsoft.com/office/officeart/2005/8/layout/lProcess2"/>
    <dgm:cxn modelId="{70FB7864-E8D1-764B-AB1E-A61234C3A351}" type="presOf" srcId="{A2B08436-0DDB-B84D-B3EF-1DB73D84BC17}" destId="{725C4CB2-8A49-0C49-87DF-68BA22179A02}" srcOrd="0" destOrd="0" presId="urn:microsoft.com/office/officeart/2005/8/layout/lProcess2"/>
    <dgm:cxn modelId="{5DDB9EEF-8E95-F54F-86DF-89D2BEBB275B}" srcId="{B925E9D3-97C5-7C48-9581-94E14497B362}" destId="{C501753F-D8BA-D841-9DB6-74B3A61C6595}" srcOrd="0" destOrd="0" parTransId="{B0F9131D-08D8-0B4A-9BB2-954EAA24F2CA}" sibTransId="{D3D66102-54DB-114C-BF6E-A8CDA88BF672}"/>
    <dgm:cxn modelId="{CE87C3AF-A08A-194D-AA7C-B711A44C203C}" srcId="{C501753F-D8BA-D841-9DB6-74B3A61C6595}" destId="{13C2F973-FA8B-9441-9A08-EBABD6F3D487}" srcOrd="1" destOrd="0" parTransId="{1884088D-7CF2-C646-BBC9-8A9F2F2013B0}" sibTransId="{EB93587E-FAFB-3E41-A1D8-8669A05FDCDB}"/>
    <dgm:cxn modelId="{63C67A05-14E8-0E40-8D9D-7190FEE339C2}" srcId="{C501753F-D8BA-D841-9DB6-74B3A61C6595}" destId="{0312C469-969F-3A43-8CC1-D11518CE56E7}" srcOrd="3" destOrd="0" parTransId="{CFE76B2C-A2ED-0D42-B484-4619EF46F78F}" sibTransId="{2F809A7A-4CE6-3747-8C7C-51EE636A303D}"/>
    <dgm:cxn modelId="{7BFDBE39-1B85-204C-8EF2-20FB5195B05E}" type="presOf" srcId="{30D19B34-685F-5E4A-9A6A-4E5ABED98CBE}" destId="{A4B60E2A-2CE5-794E-A981-40F98F6A1470}" srcOrd="0" destOrd="0" presId="urn:microsoft.com/office/officeart/2005/8/layout/lProcess2"/>
    <dgm:cxn modelId="{FB10884B-0880-3B44-A7DA-BC472817D698}" type="presOf" srcId="{13C2F973-FA8B-9441-9A08-EBABD6F3D487}" destId="{537A656A-539E-554A-B95E-23731505C53A}" srcOrd="0" destOrd="0" presId="urn:microsoft.com/office/officeart/2005/8/layout/lProcess2"/>
    <dgm:cxn modelId="{41B644CC-D26D-1E4B-A17C-BD0EC971BC62}" srcId="{C501753F-D8BA-D841-9DB6-74B3A61C6595}" destId="{9BF6E1E3-95F9-D340-AB26-9564FD3D82D5}" srcOrd="5" destOrd="0" parTransId="{935626FB-E3E8-414F-B636-1F50B48D7864}" sibTransId="{D459733C-9899-C541-8192-ABF2D4081E20}"/>
    <dgm:cxn modelId="{9ED23ED0-313A-7149-ACE1-8FC8F61055DD}" type="presParOf" srcId="{E36876CC-CBAB-744A-8DF6-EC2BB85F2C1D}" destId="{135F684A-9D1D-7545-AE36-F16603F2D813}" srcOrd="0" destOrd="0" presId="urn:microsoft.com/office/officeart/2005/8/layout/lProcess2"/>
    <dgm:cxn modelId="{A12E0AEB-1C66-0A40-984D-DA9C3C30396D}" type="presParOf" srcId="{135F684A-9D1D-7545-AE36-F16603F2D813}" destId="{190CF2F6-DF16-DA45-9E32-1DC81632F22C}" srcOrd="0" destOrd="0" presId="urn:microsoft.com/office/officeart/2005/8/layout/lProcess2"/>
    <dgm:cxn modelId="{24DFD317-0852-E944-8D1B-5BCE857DFF45}" type="presParOf" srcId="{135F684A-9D1D-7545-AE36-F16603F2D813}" destId="{9648BC3F-8E19-2644-9206-A669702920FD}" srcOrd="1" destOrd="0" presId="urn:microsoft.com/office/officeart/2005/8/layout/lProcess2"/>
    <dgm:cxn modelId="{4B53E516-FB94-6648-9337-21BB44DB044D}" type="presParOf" srcId="{135F684A-9D1D-7545-AE36-F16603F2D813}" destId="{CF855F99-F926-5048-A4B9-E16483D41244}" srcOrd="2" destOrd="0" presId="urn:microsoft.com/office/officeart/2005/8/layout/lProcess2"/>
    <dgm:cxn modelId="{78BFC37E-4700-2D46-A55A-929B71C683FE}" type="presParOf" srcId="{CF855F99-F926-5048-A4B9-E16483D41244}" destId="{6E460F23-3E97-D241-A919-4C749AC69DDD}" srcOrd="0" destOrd="0" presId="urn:microsoft.com/office/officeart/2005/8/layout/lProcess2"/>
    <dgm:cxn modelId="{F66007FF-B55E-7746-8A20-56AC13F5C07A}" type="presParOf" srcId="{6E460F23-3E97-D241-A919-4C749AC69DDD}" destId="{A4B60E2A-2CE5-794E-A981-40F98F6A1470}" srcOrd="0" destOrd="0" presId="urn:microsoft.com/office/officeart/2005/8/layout/lProcess2"/>
    <dgm:cxn modelId="{756C0394-1EAC-8748-B657-2736B45D9E8F}" type="presParOf" srcId="{6E460F23-3E97-D241-A919-4C749AC69DDD}" destId="{3D27C237-D056-9141-AD22-F1D43144EAFE}" srcOrd="1" destOrd="0" presId="urn:microsoft.com/office/officeart/2005/8/layout/lProcess2"/>
    <dgm:cxn modelId="{49D39E74-3985-8840-80B2-D9C0902619A6}" type="presParOf" srcId="{6E460F23-3E97-D241-A919-4C749AC69DDD}" destId="{537A656A-539E-554A-B95E-23731505C53A}" srcOrd="2" destOrd="0" presId="urn:microsoft.com/office/officeart/2005/8/layout/lProcess2"/>
    <dgm:cxn modelId="{4D1251B4-09B5-344B-AD08-D4660B8EACF7}" type="presParOf" srcId="{6E460F23-3E97-D241-A919-4C749AC69DDD}" destId="{400579B6-378D-554A-9899-F2B75496BD8B}" srcOrd="3" destOrd="0" presId="urn:microsoft.com/office/officeart/2005/8/layout/lProcess2"/>
    <dgm:cxn modelId="{993CB692-32B8-7E4A-A926-0884DA7AE93C}" type="presParOf" srcId="{6E460F23-3E97-D241-A919-4C749AC69DDD}" destId="{0CFFCCD8-16B9-2B4A-A8DB-30A40AFFF7AF}" srcOrd="4" destOrd="0" presId="urn:microsoft.com/office/officeart/2005/8/layout/lProcess2"/>
    <dgm:cxn modelId="{17017750-A347-154E-A41B-FB9A314850E8}" type="presParOf" srcId="{6E460F23-3E97-D241-A919-4C749AC69DDD}" destId="{CEC18471-CA02-924C-9557-E1900CDF5F4E}" srcOrd="5" destOrd="0" presId="urn:microsoft.com/office/officeart/2005/8/layout/lProcess2"/>
    <dgm:cxn modelId="{C26C2339-B7D3-634B-B92D-3FEAD5DCB01C}" type="presParOf" srcId="{6E460F23-3E97-D241-A919-4C749AC69DDD}" destId="{64E0E580-3B5C-5344-BF65-0B26BF3365D6}" srcOrd="6" destOrd="0" presId="urn:microsoft.com/office/officeart/2005/8/layout/lProcess2"/>
    <dgm:cxn modelId="{05201BF3-02DC-0B42-BD06-B1481323F066}" type="presParOf" srcId="{6E460F23-3E97-D241-A919-4C749AC69DDD}" destId="{B2C67E80-3F59-F841-839A-8D70B7A60246}" srcOrd="7" destOrd="0" presId="urn:microsoft.com/office/officeart/2005/8/layout/lProcess2"/>
    <dgm:cxn modelId="{900347E1-C6FF-0040-AD7A-1606DE049BBF}" type="presParOf" srcId="{6E460F23-3E97-D241-A919-4C749AC69DDD}" destId="{A319A449-FC5A-1A47-8126-99A050E44DF4}" srcOrd="8" destOrd="0" presId="urn:microsoft.com/office/officeart/2005/8/layout/lProcess2"/>
    <dgm:cxn modelId="{0B249A34-0A29-D641-8676-DDA08801376F}" type="presParOf" srcId="{6E460F23-3E97-D241-A919-4C749AC69DDD}" destId="{ABE5EC28-6DCB-6C41-ACEE-AB15CDF0F3D1}" srcOrd="9" destOrd="0" presId="urn:microsoft.com/office/officeart/2005/8/layout/lProcess2"/>
    <dgm:cxn modelId="{805B6933-9218-E140-9F0B-97BA4666ED49}" type="presParOf" srcId="{6E460F23-3E97-D241-A919-4C749AC69DDD}" destId="{5C38B183-781F-F445-A4DE-B49DDF4CF3A2}" srcOrd="10" destOrd="0" presId="urn:microsoft.com/office/officeart/2005/8/layout/lProcess2"/>
    <dgm:cxn modelId="{C6868D2E-8914-2544-94EF-D0D620176116}" type="presParOf" srcId="{E36876CC-CBAB-744A-8DF6-EC2BB85F2C1D}" destId="{4F419231-6BB1-2946-B8D7-1D285AF600A5}" srcOrd="1" destOrd="0" presId="urn:microsoft.com/office/officeart/2005/8/layout/lProcess2"/>
    <dgm:cxn modelId="{971EE97F-F53E-B64E-B927-642FE123C39D}" type="presParOf" srcId="{E36876CC-CBAB-744A-8DF6-EC2BB85F2C1D}" destId="{24C00C42-06E5-0C42-8A78-716CDE5C6053}" srcOrd="2" destOrd="0" presId="urn:microsoft.com/office/officeart/2005/8/layout/lProcess2"/>
    <dgm:cxn modelId="{E6A78740-E9D7-2A48-A981-FDA4C9AD54D2}" type="presParOf" srcId="{24C00C42-06E5-0C42-8A78-716CDE5C6053}" destId="{725C4CB2-8A49-0C49-87DF-68BA22179A02}" srcOrd="0" destOrd="0" presId="urn:microsoft.com/office/officeart/2005/8/layout/lProcess2"/>
    <dgm:cxn modelId="{995966FE-1419-794F-B00B-2D2942499DE2}" type="presParOf" srcId="{24C00C42-06E5-0C42-8A78-716CDE5C6053}" destId="{DD083D1E-E5F8-E141-A6BD-157DAD1E4844}" srcOrd="1" destOrd="0" presId="urn:microsoft.com/office/officeart/2005/8/layout/lProcess2"/>
    <dgm:cxn modelId="{98B76DC1-3B77-444C-A2B1-4E288E02D094}" type="presParOf" srcId="{24C00C42-06E5-0C42-8A78-716CDE5C6053}" destId="{1D517CF7-4CA8-CD42-B551-4B076EEE9737}" srcOrd="2" destOrd="0" presId="urn:microsoft.com/office/officeart/2005/8/layout/lProcess2"/>
    <dgm:cxn modelId="{18CC23C7-1887-6246-BB55-02FF3609DD7C}" type="presParOf" srcId="{1D517CF7-4CA8-CD42-B551-4B076EEE9737}" destId="{E879C007-0468-0B43-AFE5-47CEAEB42B5C}" srcOrd="0" destOrd="0" presId="urn:microsoft.com/office/officeart/2005/8/layout/lProcess2"/>
    <dgm:cxn modelId="{B4F438EB-8F19-FD43-ACCF-0F5D9F220AB7}" type="presParOf" srcId="{E879C007-0468-0B43-AFE5-47CEAEB42B5C}" destId="{45941FB6-ACF7-174D-B7CB-1D34BB83D6B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658616-C99F-FF4C-B730-3FF1BE77F61B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25A70F-886E-314F-876F-ACBEA097EB77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4400" dirty="0" smtClean="0">
              <a:latin typeface="Helvetica" charset="0"/>
              <a:ea typeface="Helvetica" charset="0"/>
              <a:cs typeface="Helvetica" charset="0"/>
            </a:rPr>
            <a:t>1 группа</a:t>
          </a:r>
          <a:endParaRPr lang="ru-RU" sz="4400" dirty="0">
            <a:latin typeface="Helvetica" charset="0"/>
            <a:ea typeface="Helvetica" charset="0"/>
            <a:cs typeface="Helvetica" charset="0"/>
          </a:endParaRPr>
        </a:p>
      </dgm:t>
    </dgm:pt>
    <dgm:pt modelId="{8603538B-29E0-4649-B51F-E51202F08232}" type="parTrans" cxnId="{4A901C9A-0AF5-274A-8F35-821A8395DCC9}">
      <dgm:prSet/>
      <dgm:spPr/>
      <dgm:t>
        <a:bodyPr/>
        <a:lstStyle/>
        <a:p>
          <a:endParaRPr lang="ru-RU"/>
        </a:p>
      </dgm:t>
    </dgm:pt>
    <dgm:pt modelId="{85FAF514-26AB-784D-9E66-5BC27DA0F952}" type="sibTrans" cxnId="{4A901C9A-0AF5-274A-8F35-821A8395DCC9}">
      <dgm:prSet/>
      <dgm:spPr/>
      <dgm:t>
        <a:bodyPr/>
        <a:lstStyle/>
        <a:p>
          <a:endParaRPr lang="ru-RU"/>
        </a:p>
      </dgm:t>
    </dgm:pt>
    <dgm:pt modelId="{7117395B-C3C9-A944-9D06-EA5FBB299AEB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4400" dirty="0" smtClean="0">
              <a:latin typeface="Helvetica" charset="0"/>
              <a:ea typeface="Helvetica" charset="0"/>
              <a:cs typeface="Helvetica" charset="0"/>
            </a:rPr>
            <a:t>2 группа</a:t>
          </a:r>
          <a:endParaRPr lang="ru-RU" sz="4400" dirty="0">
            <a:latin typeface="Helvetica" charset="0"/>
            <a:ea typeface="Helvetica" charset="0"/>
            <a:cs typeface="Helvetica" charset="0"/>
          </a:endParaRPr>
        </a:p>
      </dgm:t>
    </dgm:pt>
    <dgm:pt modelId="{EC18FDA2-F455-8B47-8A5C-F821E1271FEE}" type="parTrans" cxnId="{7297E6B5-87AF-D746-9324-A7A0A616B961}">
      <dgm:prSet/>
      <dgm:spPr/>
      <dgm:t>
        <a:bodyPr/>
        <a:lstStyle/>
        <a:p>
          <a:endParaRPr lang="ru-RU"/>
        </a:p>
      </dgm:t>
    </dgm:pt>
    <dgm:pt modelId="{71AC23B7-A01C-7943-89C3-E00F3F339837}" type="sibTrans" cxnId="{7297E6B5-87AF-D746-9324-A7A0A616B961}">
      <dgm:prSet/>
      <dgm:spPr/>
      <dgm:t>
        <a:bodyPr/>
        <a:lstStyle/>
        <a:p>
          <a:endParaRPr lang="ru-RU"/>
        </a:p>
      </dgm:t>
    </dgm:pt>
    <dgm:pt modelId="{136D4F66-550B-6E4F-AD9E-0145FA43B423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Критерий оценки результативности</a:t>
          </a:r>
          <a:endParaRPr lang="ru-RU" b="1" dirty="0">
            <a:solidFill>
              <a:srgbClr val="0070C0"/>
            </a:solidFill>
          </a:endParaRPr>
        </a:p>
      </dgm:t>
    </dgm:pt>
    <dgm:pt modelId="{41FF5470-17DA-C443-9FEB-2EE69BB38EA9}" type="parTrans" cxnId="{3D9424EB-7A23-2D4F-A179-8A77D4C846D6}">
      <dgm:prSet/>
      <dgm:spPr/>
      <dgm:t>
        <a:bodyPr/>
        <a:lstStyle/>
        <a:p>
          <a:endParaRPr lang="ru-RU"/>
        </a:p>
      </dgm:t>
    </dgm:pt>
    <dgm:pt modelId="{74D96556-CD9D-E54D-8E14-0536387BC156}" type="sibTrans" cxnId="{3D9424EB-7A23-2D4F-A179-8A77D4C846D6}">
      <dgm:prSet/>
      <dgm:spPr/>
      <dgm:t>
        <a:bodyPr/>
        <a:lstStyle/>
        <a:p>
          <a:endParaRPr lang="ru-RU"/>
        </a:p>
      </dgm:t>
    </dgm:pt>
    <dgm:pt modelId="{BBCFC6F5-8351-C341-AD0C-4E9729DA6FAD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Критерий оценки процесса деятельности</a:t>
          </a:r>
          <a:endParaRPr lang="ru-RU" b="1" dirty="0">
            <a:solidFill>
              <a:srgbClr val="0070C0"/>
            </a:solidFill>
          </a:endParaRPr>
        </a:p>
      </dgm:t>
    </dgm:pt>
    <dgm:pt modelId="{F4168BE9-FFB3-9F40-8884-DB4A42D7E41B}" type="parTrans" cxnId="{192714A8-42E1-6C4D-ACE9-528DEEE6C7CE}">
      <dgm:prSet/>
      <dgm:spPr/>
      <dgm:t>
        <a:bodyPr/>
        <a:lstStyle/>
        <a:p>
          <a:endParaRPr lang="ru-RU"/>
        </a:p>
      </dgm:t>
    </dgm:pt>
    <dgm:pt modelId="{4E6C826D-C017-554A-B556-F033D868512E}" type="sibTrans" cxnId="{192714A8-42E1-6C4D-ACE9-528DEEE6C7CE}">
      <dgm:prSet/>
      <dgm:spPr/>
      <dgm:t>
        <a:bodyPr/>
        <a:lstStyle/>
        <a:p>
          <a:endParaRPr lang="ru-RU"/>
        </a:p>
      </dgm:t>
    </dgm:pt>
    <dgm:pt modelId="{9BB16CD2-1CDC-0A4B-9D04-CB44C01EE2D4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b="1" dirty="0">
            <a:solidFill>
              <a:srgbClr val="0070C0"/>
            </a:solidFill>
          </a:endParaRPr>
        </a:p>
      </dgm:t>
    </dgm:pt>
    <dgm:pt modelId="{1AF73BDC-5CDC-E44E-A322-8179572A83D1}" type="parTrans" cxnId="{6E3B44F4-51A3-3149-8251-E8B290F66251}">
      <dgm:prSet/>
      <dgm:spPr/>
      <dgm:t>
        <a:bodyPr/>
        <a:lstStyle/>
        <a:p>
          <a:endParaRPr lang="ru-RU"/>
        </a:p>
      </dgm:t>
    </dgm:pt>
    <dgm:pt modelId="{32DA646B-2F6A-484C-9F76-5E465E0020ED}" type="sibTrans" cxnId="{6E3B44F4-51A3-3149-8251-E8B290F66251}">
      <dgm:prSet/>
      <dgm:spPr/>
      <dgm:t>
        <a:bodyPr/>
        <a:lstStyle/>
        <a:p>
          <a:endParaRPr lang="ru-RU"/>
        </a:p>
      </dgm:t>
    </dgm:pt>
    <dgm:pt modelId="{2B846A2C-1C78-FE42-9792-6F5FDCD05A86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b="1" dirty="0">
            <a:solidFill>
              <a:srgbClr val="0070C0"/>
            </a:solidFill>
          </a:endParaRPr>
        </a:p>
      </dgm:t>
    </dgm:pt>
    <dgm:pt modelId="{6FEAB128-B0E7-C44B-9BD5-EE89E1AAEABE}" type="parTrans" cxnId="{5E7F838C-C9BD-B94B-A1E3-E21357C897CB}">
      <dgm:prSet/>
      <dgm:spPr/>
      <dgm:t>
        <a:bodyPr/>
        <a:lstStyle/>
        <a:p>
          <a:endParaRPr lang="ru-RU"/>
        </a:p>
      </dgm:t>
    </dgm:pt>
    <dgm:pt modelId="{A88548AB-739B-2A4B-A197-68C5B2EB14A7}" type="sibTrans" cxnId="{5E7F838C-C9BD-B94B-A1E3-E21357C897CB}">
      <dgm:prSet/>
      <dgm:spPr/>
      <dgm:t>
        <a:bodyPr/>
        <a:lstStyle/>
        <a:p>
          <a:endParaRPr lang="ru-RU"/>
        </a:p>
      </dgm:t>
    </dgm:pt>
    <dgm:pt modelId="{10191AC3-C923-624E-992F-E00C12802799}" type="pres">
      <dgm:prSet presAssocID="{CA658616-C99F-FF4C-B730-3FF1BE77F6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A5055A-7538-C941-A838-5E98276B1DA0}" type="pres">
      <dgm:prSet presAssocID="{4325A70F-886E-314F-876F-ACBEA097EB77}" presName="linNode" presStyleCnt="0"/>
      <dgm:spPr/>
    </dgm:pt>
    <dgm:pt modelId="{DC0461BC-2641-0F42-B486-9CCEE2299537}" type="pres">
      <dgm:prSet presAssocID="{4325A70F-886E-314F-876F-ACBEA097EB7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26B5B-BDCE-8C49-BD95-270A8AFA1784}" type="pres">
      <dgm:prSet presAssocID="{4325A70F-886E-314F-876F-ACBEA097EB7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4A990-78AD-AA4F-9669-075047F6C6F6}" type="pres">
      <dgm:prSet presAssocID="{85FAF514-26AB-784D-9E66-5BC27DA0F952}" presName="spacing" presStyleCnt="0"/>
      <dgm:spPr/>
    </dgm:pt>
    <dgm:pt modelId="{168A0A4F-4134-5C40-9495-A21890E6EAE2}" type="pres">
      <dgm:prSet presAssocID="{7117395B-C3C9-A944-9D06-EA5FBB299AEB}" presName="linNode" presStyleCnt="0"/>
      <dgm:spPr/>
    </dgm:pt>
    <dgm:pt modelId="{3021FDEC-365B-5545-A36E-865635748B2C}" type="pres">
      <dgm:prSet presAssocID="{7117395B-C3C9-A944-9D06-EA5FBB299AE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138DA-8764-EE41-BA1C-8CE26C78A79D}" type="pres">
      <dgm:prSet presAssocID="{7117395B-C3C9-A944-9D06-EA5FBB299AE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59C2E3-F84F-E746-94C4-1C90E225728C}" type="presOf" srcId="{BBCFC6F5-8351-C341-AD0C-4E9729DA6FAD}" destId="{46026B5B-BDCE-8C49-BD95-270A8AFA1784}" srcOrd="0" destOrd="1" presId="urn:microsoft.com/office/officeart/2005/8/layout/vList6"/>
    <dgm:cxn modelId="{5E7F838C-C9BD-B94B-A1E3-E21357C897CB}" srcId="{7117395B-C3C9-A944-9D06-EA5FBB299AEB}" destId="{2B846A2C-1C78-FE42-9792-6F5FDCD05A86}" srcOrd="0" destOrd="0" parTransId="{6FEAB128-B0E7-C44B-9BD5-EE89E1AAEABE}" sibTransId="{A88548AB-739B-2A4B-A197-68C5B2EB14A7}"/>
    <dgm:cxn modelId="{28F6A4B0-6324-3545-AAD7-EC43776996D8}" type="presOf" srcId="{CA658616-C99F-FF4C-B730-3FF1BE77F61B}" destId="{10191AC3-C923-624E-992F-E00C12802799}" srcOrd="0" destOrd="0" presId="urn:microsoft.com/office/officeart/2005/8/layout/vList6"/>
    <dgm:cxn modelId="{645B4EBD-8B90-2F4D-9AAD-FFDE37DD0A42}" type="presOf" srcId="{9BB16CD2-1CDC-0A4B-9D04-CB44C01EE2D4}" destId="{46026B5B-BDCE-8C49-BD95-270A8AFA1784}" srcOrd="0" destOrd="0" presId="urn:microsoft.com/office/officeart/2005/8/layout/vList6"/>
    <dgm:cxn modelId="{3D9424EB-7A23-2D4F-A179-8A77D4C846D6}" srcId="{7117395B-C3C9-A944-9D06-EA5FBB299AEB}" destId="{136D4F66-550B-6E4F-AD9E-0145FA43B423}" srcOrd="1" destOrd="0" parTransId="{41FF5470-17DA-C443-9FEB-2EE69BB38EA9}" sibTransId="{74D96556-CD9D-E54D-8E14-0536387BC156}"/>
    <dgm:cxn modelId="{BFBE3853-8F93-9D42-B658-80EFF20BA321}" type="presOf" srcId="{4325A70F-886E-314F-876F-ACBEA097EB77}" destId="{DC0461BC-2641-0F42-B486-9CCEE2299537}" srcOrd="0" destOrd="0" presId="urn:microsoft.com/office/officeart/2005/8/layout/vList6"/>
    <dgm:cxn modelId="{192714A8-42E1-6C4D-ACE9-528DEEE6C7CE}" srcId="{4325A70F-886E-314F-876F-ACBEA097EB77}" destId="{BBCFC6F5-8351-C341-AD0C-4E9729DA6FAD}" srcOrd="1" destOrd="0" parTransId="{F4168BE9-FFB3-9F40-8884-DB4A42D7E41B}" sibTransId="{4E6C826D-C017-554A-B556-F033D868512E}"/>
    <dgm:cxn modelId="{4A901C9A-0AF5-274A-8F35-821A8395DCC9}" srcId="{CA658616-C99F-FF4C-B730-3FF1BE77F61B}" destId="{4325A70F-886E-314F-876F-ACBEA097EB77}" srcOrd="0" destOrd="0" parTransId="{8603538B-29E0-4649-B51F-E51202F08232}" sibTransId="{85FAF514-26AB-784D-9E66-5BC27DA0F952}"/>
    <dgm:cxn modelId="{C9144796-F1A5-BD4A-A4FD-2E92EFA4D8D5}" type="presOf" srcId="{136D4F66-550B-6E4F-AD9E-0145FA43B423}" destId="{6C7138DA-8764-EE41-BA1C-8CE26C78A79D}" srcOrd="0" destOrd="1" presId="urn:microsoft.com/office/officeart/2005/8/layout/vList6"/>
    <dgm:cxn modelId="{6E3B44F4-51A3-3149-8251-E8B290F66251}" srcId="{4325A70F-886E-314F-876F-ACBEA097EB77}" destId="{9BB16CD2-1CDC-0A4B-9D04-CB44C01EE2D4}" srcOrd="0" destOrd="0" parTransId="{1AF73BDC-5CDC-E44E-A322-8179572A83D1}" sibTransId="{32DA646B-2F6A-484C-9F76-5E465E0020ED}"/>
    <dgm:cxn modelId="{7297E6B5-87AF-D746-9324-A7A0A616B961}" srcId="{CA658616-C99F-FF4C-B730-3FF1BE77F61B}" destId="{7117395B-C3C9-A944-9D06-EA5FBB299AEB}" srcOrd="1" destOrd="0" parTransId="{EC18FDA2-F455-8B47-8A5C-F821E1271FEE}" sibTransId="{71AC23B7-A01C-7943-89C3-E00F3F339837}"/>
    <dgm:cxn modelId="{AD62D53E-60D8-DA44-82DC-87A3CBAB8026}" type="presOf" srcId="{2B846A2C-1C78-FE42-9792-6F5FDCD05A86}" destId="{6C7138DA-8764-EE41-BA1C-8CE26C78A79D}" srcOrd="0" destOrd="0" presId="urn:microsoft.com/office/officeart/2005/8/layout/vList6"/>
    <dgm:cxn modelId="{6BAAAAF5-18DC-0447-9265-E6980B0D1878}" type="presOf" srcId="{7117395B-C3C9-A944-9D06-EA5FBB299AEB}" destId="{3021FDEC-365B-5545-A36E-865635748B2C}" srcOrd="0" destOrd="0" presId="urn:microsoft.com/office/officeart/2005/8/layout/vList6"/>
    <dgm:cxn modelId="{FD56BBFA-68C0-1F4B-87F4-D3F9F5F89388}" type="presParOf" srcId="{10191AC3-C923-624E-992F-E00C12802799}" destId="{C0A5055A-7538-C941-A838-5E98276B1DA0}" srcOrd="0" destOrd="0" presId="urn:microsoft.com/office/officeart/2005/8/layout/vList6"/>
    <dgm:cxn modelId="{1ACC8745-C916-9248-9923-26B374C51196}" type="presParOf" srcId="{C0A5055A-7538-C941-A838-5E98276B1DA0}" destId="{DC0461BC-2641-0F42-B486-9CCEE2299537}" srcOrd="0" destOrd="0" presId="urn:microsoft.com/office/officeart/2005/8/layout/vList6"/>
    <dgm:cxn modelId="{8B5F4290-C572-3345-86F4-0164C9FDFEE4}" type="presParOf" srcId="{C0A5055A-7538-C941-A838-5E98276B1DA0}" destId="{46026B5B-BDCE-8C49-BD95-270A8AFA1784}" srcOrd="1" destOrd="0" presId="urn:microsoft.com/office/officeart/2005/8/layout/vList6"/>
    <dgm:cxn modelId="{9AB404B9-6A32-7D41-81D3-DB41A41AF975}" type="presParOf" srcId="{10191AC3-C923-624E-992F-E00C12802799}" destId="{6014A990-78AD-AA4F-9669-075047F6C6F6}" srcOrd="1" destOrd="0" presId="urn:microsoft.com/office/officeart/2005/8/layout/vList6"/>
    <dgm:cxn modelId="{F4729D7A-FBFA-D445-9F92-C9843E2F6ED9}" type="presParOf" srcId="{10191AC3-C923-624E-992F-E00C12802799}" destId="{168A0A4F-4134-5C40-9495-A21890E6EAE2}" srcOrd="2" destOrd="0" presId="urn:microsoft.com/office/officeart/2005/8/layout/vList6"/>
    <dgm:cxn modelId="{519E9F96-BE88-9C4D-B360-9602BF88D5A9}" type="presParOf" srcId="{168A0A4F-4134-5C40-9495-A21890E6EAE2}" destId="{3021FDEC-365B-5545-A36E-865635748B2C}" srcOrd="0" destOrd="0" presId="urn:microsoft.com/office/officeart/2005/8/layout/vList6"/>
    <dgm:cxn modelId="{423CDE70-0278-4D4C-8339-FCC15A54888B}" type="presParOf" srcId="{168A0A4F-4134-5C40-9495-A21890E6EAE2}" destId="{6C7138DA-8764-EE41-BA1C-8CE26C78A79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A69DC6-46B8-054F-8F75-99D697207C09}" type="doc">
      <dgm:prSet loTypeId="urn:microsoft.com/office/officeart/2005/8/layout/vList3#1" loCatId="" qsTypeId="urn:microsoft.com/office/officeart/2005/8/quickstyle/simple2" qsCatId="simple" csTypeId="urn:microsoft.com/office/officeart/2005/8/colors/accent1_2" csCatId="accent1" phldr="1"/>
      <dgm:spPr/>
    </dgm:pt>
    <dgm:pt modelId="{9E9ACAF8-2C85-7A48-8141-CB5E42E98663}">
      <dgm:prSet phldrT="[Текст]" custT="1"/>
      <dgm:spPr/>
      <dgm:t>
        <a:bodyPr/>
        <a:lstStyle/>
        <a:p>
          <a:pPr algn="l"/>
          <a:r>
            <a:rPr lang="ru-RU" sz="3200" u="sng" dirty="0" smtClean="0"/>
            <a:t>комплексность</a:t>
          </a:r>
          <a:r>
            <a:rPr lang="ru-RU" sz="2800" u="sng" dirty="0" smtClean="0"/>
            <a:t> </a:t>
          </a:r>
          <a:r>
            <a:rPr lang="ru-RU" sz="2800" dirty="0" smtClean="0"/>
            <a:t>(степень охвата в воспитательном процессе направлений)</a:t>
          </a:r>
          <a:endParaRPr lang="ru-RU" sz="2800" dirty="0"/>
        </a:p>
      </dgm:t>
    </dgm:pt>
    <dgm:pt modelId="{FE355391-C178-BC4C-9E7A-4B711395D10B}" type="parTrans" cxnId="{3F3FAA91-36E3-104E-8CD7-59D9C71C8043}">
      <dgm:prSet/>
      <dgm:spPr/>
      <dgm:t>
        <a:bodyPr/>
        <a:lstStyle/>
        <a:p>
          <a:endParaRPr lang="ru-RU" sz="2800"/>
        </a:p>
      </dgm:t>
    </dgm:pt>
    <dgm:pt modelId="{3BFB29FF-0D5F-924D-94FF-1CC89720D1CC}" type="sibTrans" cxnId="{3F3FAA91-36E3-104E-8CD7-59D9C71C8043}">
      <dgm:prSet/>
      <dgm:spPr/>
      <dgm:t>
        <a:bodyPr/>
        <a:lstStyle/>
        <a:p>
          <a:endParaRPr lang="ru-RU" sz="2800"/>
        </a:p>
      </dgm:t>
    </dgm:pt>
    <dgm:pt modelId="{C8288282-A772-0E4C-B7E1-0E5CBF842594}">
      <dgm:prSet phldrT="[Текст]" custT="1"/>
      <dgm:spPr/>
      <dgm:t>
        <a:bodyPr/>
        <a:lstStyle/>
        <a:p>
          <a:pPr algn="l"/>
          <a:r>
            <a:rPr lang="ru-RU" sz="3200" u="sng" dirty="0" smtClean="0"/>
            <a:t>адресность</a:t>
          </a:r>
          <a:r>
            <a:rPr lang="ru-RU" sz="3200" dirty="0" smtClean="0"/>
            <a:t> </a:t>
          </a:r>
          <a:r>
            <a:rPr lang="ru-RU" sz="2800" dirty="0" smtClean="0"/>
            <a:t>(степень учёта в воспитательном процессе возрастных и личностных особенностей детей, характеристик класса)</a:t>
          </a:r>
          <a:endParaRPr lang="ru-RU" sz="2800" dirty="0"/>
        </a:p>
      </dgm:t>
    </dgm:pt>
    <dgm:pt modelId="{08BDF6B8-A638-7440-AC6C-0C5726CF49DB}" type="parTrans" cxnId="{BE15FD5C-DC1D-714F-9DE4-645C055AEEB6}">
      <dgm:prSet/>
      <dgm:spPr/>
      <dgm:t>
        <a:bodyPr/>
        <a:lstStyle/>
        <a:p>
          <a:endParaRPr lang="ru-RU" sz="2800"/>
        </a:p>
      </dgm:t>
    </dgm:pt>
    <dgm:pt modelId="{C5622B2B-327F-4847-A8E0-6072AAE5FE8E}" type="sibTrans" cxnId="{BE15FD5C-DC1D-714F-9DE4-645C055AEEB6}">
      <dgm:prSet/>
      <dgm:spPr/>
      <dgm:t>
        <a:bodyPr/>
        <a:lstStyle/>
        <a:p>
          <a:endParaRPr lang="ru-RU" sz="2800"/>
        </a:p>
      </dgm:t>
    </dgm:pt>
    <dgm:pt modelId="{B8DE10E2-06C9-1B4F-A8CF-52FFAFE3E39C}">
      <dgm:prSet phldrT="[Текст]" custT="1"/>
      <dgm:spPr/>
      <dgm:t>
        <a:bodyPr/>
        <a:lstStyle/>
        <a:p>
          <a:pPr algn="l"/>
          <a:r>
            <a:rPr lang="ru-RU" sz="3200" b="0" u="sng" dirty="0" err="1" smtClean="0"/>
            <a:t>инновационность</a:t>
          </a:r>
          <a:r>
            <a:rPr lang="ru-RU" sz="3200" b="0" u="sng" dirty="0" smtClean="0"/>
            <a:t> </a:t>
          </a:r>
          <a:r>
            <a:rPr lang="ru-RU" sz="2800" dirty="0" smtClean="0"/>
            <a:t>(степень использования новой по содержанию и формам подачи информации, в том числе, </a:t>
          </a:r>
          <a:r>
            <a:rPr lang="ru-RU" sz="2800" dirty="0" err="1" smtClean="0"/>
            <a:t>интернет-ресурсов</a:t>
          </a:r>
          <a:r>
            <a:rPr lang="ru-RU" sz="2800" dirty="0" smtClean="0"/>
            <a:t>, сетевых сообществ, ведения блогов и т.д.)</a:t>
          </a:r>
          <a:endParaRPr lang="ru-RU" sz="2800" dirty="0"/>
        </a:p>
      </dgm:t>
    </dgm:pt>
    <dgm:pt modelId="{4F5E5EAC-ABB9-A944-8203-C414CC712503}" type="parTrans" cxnId="{D05A32D8-C82A-8F40-AFC4-42D9B759CA47}">
      <dgm:prSet/>
      <dgm:spPr/>
      <dgm:t>
        <a:bodyPr/>
        <a:lstStyle/>
        <a:p>
          <a:endParaRPr lang="ru-RU" sz="2800"/>
        </a:p>
      </dgm:t>
    </dgm:pt>
    <dgm:pt modelId="{E81FD249-C9E5-1B4A-B03D-6FC1157B9F82}" type="sibTrans" cxnId="{D05A32D8-C82A-8F40-AFC4-42D9B759CA47}">
      <dgm:prSet/>
      <dgm:spPr/>
      <dgm:t>
        <a:bodyPr/>
        <a:lstStyle/>
        <a:p>
          <a:endParaRPr lang="ru-RU" sz="2800"/>
        </a:p>
      </dgm:t>
    </dgm:pt>
    <dgm:pt modelId="{9B42E79B-C14E-AE4B-AC38-59F604710E03}" type="pres">
      <dgm:prSet presAssocID="{8CA69DC6-46B8-054F-8F75-99D697207C09}" presName="linearFlow" presStyleCnt="0">
        <dgm:presLayoutVars>
          <dgm:dir/>
          <dgm:resizeHandles val="exact"/>
        </dgm:presLayoutVars>
      </dgm:prSet>
      <dgm:spPr/>
    </dgm:pt>
    <dgm:pt modelId="{B34835FB-E1D2-8B41-A9EA-53AC835B897D}" type="pres">
      <dgm:prSet presAssocID="{9E9ACAF8-2C85-7A48-8141-CB5E42E98663}" presName="composite" presStyleCnt="0"/>
      <dgm:spPr/>
    </dgm:pt>
    <dgm:pt modelId="{A14E59E4-A76A-C543-9558-C04693E80EF2}" type="pres">
      <dgm:prSet presAssocID="{9E9ACAF8-2C85-7A48-8141-CB5E42E98663}" presName="imgShp" presStyleLbl="fgImgPlace1" presStyleIdx="0" presStyleCnt="3" custLinFactX="-59846" custLinFactNeighborX="-100000" custLinFactNeighborY="-55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6A27F00E-0DDD-5148-A991-6405E661CD1C}" type="pres">
      <dgm:prSet presAssocID="{9E9ACAF8-2C85-7A48-8141-CB5E42E98663}" presName="txShp" presStyleLbl="node1" presStyleIdx="0" presStyleCnt="3" custScaleX="130308" custScaleY="111484" custLinFactNeighborX="320" custLinFactNeighborY="5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3AFA5-52D1-5F4B-9AAA-27376203D3F5}" type="pres">
      <dgm:prSet presAssocID="{3BFB29FF-0D5F-924D-94FF-1CC89720D1CC}" presName="spacing" presStyleCnt="0"/>
      <dgm:spPr/>
    </dgm:pt>
    <dgm:pt modelId="{B5F574D1-B028-294E-9328-47EC11D34DF0}" type="pres">
      <dgm:prSet presAssocID="{C8288282-A772-0E4C-B7E1-0E5CBF842594}" presName="composite" presStyleCnt="0"/>
      <dgm:spPr/>
    </dgm:pt>
    <dgm:pt modelId="{FABC4B09-515E-1442-82C6-350022992AD7}" type="pres">
      <dgm:prSet presAssocID="{C8288282-A772-0E4C-B7E1-0E5CBF842594}" presName="imgShp" presStyleLbl="fgImgPlace1" presStyleIdx="1" presStyleCnt="3" custLinFactX="-54376" custLinFactNeighborX="-100000" custLinFactNeighborY="-73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F00981B0-8C5F-0246-9C3E-4A3F28F06E9E}" type="pres">
      <dgm:prSet presAssocID="{C8288282-A772-0E4C-B7E1-0E5CBF842594}" presName="txShp" presStyleLbl="node1" presStyleIdx="1" presStyleCnt="3" custScaleX="132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782C8-CBCD-0844-9E03-93CF52C1A1DC}" type="pres">
      <dgm:prSet presAssocID="{C5622B2B-327F-4847-A8E0-6072AAE5FE8E}" presName="spacing" presStyleCnt="0"/>
      <dgm:spPr/>
    </dgm:pt>
    <dgm:pt modelId="{1A801201-F96B-8B4F-96D6-7076839F91B8}" type="pres">
      <dgm:prSet presAssocID="{B8DE10E2-06C9-1B4F-A8CF-52FFAFE3E39C}" presName="composite" presStyleCnt="0"/>
      <dgm:spPr/>
    </dgm:pt>
    <dgm:pt modelId="{67E5E046-4078-D947-B024-0313F1344F79}" type="pres">
      <dgm:prSet presAssocID="{B8DE10E2-06C9-1B4F-A8CF-52FFAFE3E39C}" presName="imgShp" presStyleLbl="fgImgPlace1" presStyleIdx="2" presStyleCnt="3" custLinFactX="-61237" custLinFactNeighborX="-100000" custLinFactNeighborY="-159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462D319A-2932-804C-AA78-1565274D9887}" type="pres">
      <dgm:prSet presAssocID="{B8DE10E2-06C9-1B4F-A8CF-52FFAFE3E39C}" presName="txShp" presStyleLbl="node1" presStyleIdx="2" presStyleCnt="3" custScaleX="132459" custLinFactNeighborY="5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3FAA91-36E3-104E-8CD7-59D9C71C8043}" srcId="{8CA69DC6-46B8-054F-8F75-99D697207C09}" destId="{9E9ACAF8-2C85-7A48-8141-CB5E42E98663}" srcOrd="0" destOrd="0" parTransId="{FE355391-C178-BC4C-9E7A-4B711395D10B}" sibTransId="{3BFB29FF-0D5F-924D-94FF-1CC89720D1CC}"/>
    <dgm:cxn modelId="{342ACA7B-DC50-5647-8E61-F5719B626F49}" type="presOf" srcId="{C8288282-A772-0E4C-B7E1-0E5CBF842594}" destId="{F00981B0-8C5F-0246-9C3E-4A3F28F06E9E}" srcOrd="0" destOrd="0" presId="urn:microsoft.com/office/officeart/2005/8/layout/vList3#1"/>
    <dgm:cxn modelId="{BE15FD5C-DC1D-714F-9DE4-645C055AEEB6}" srcId="{8CA69DC6-46B8-054F-8F75-99D697207C09}" destId="{C8288282-A772-0E4C-B7E1-0E5CBF842594}" srcOrd="1" destOrd="0" parTransId="{08BDF6B8-A638-7440-AC6C-0C5726CF49DB}" sibTransId="{C5622B2B-327F-4847-A8E0-6072AAE5FE8E}"/>
    <dgm:cxn modelId="{D05A32D8-C82A-8F40-AFC4-42D9B759CA47}" srcId="{8CA69DC6-46B8-054F-8F75-99D697207C09}" destId="{B8DE10E2-06C9-1B4F-A8CF-52FFAFE3E39C}" srcOrd="2" destOrd="0" parTransId="{4F5E5EAC-ABB9-A944-8203-C414CC712503}" sibTransId="{E81FD249-C9E5-1B4A-B03D-6FC1157B9F82}"/>
    <dgm:cxn modelId="{3B994887-DA73-7A40-BE52-8E37A2C62FCB}" type="presOf" srcId="{8CA69DC6-46B8-054F-8F75-99D697207C09}" destId="{9B42E79B-C14E-AE4B-AC38-59F604710E03}" srcOrd="0" destOrd="0" presId="urn:microsoft.com/office/officeart/2005/8/layout/vList3#1"/>
    <dgm:cxn modelId="{6BCC468B-6478-AD43-A002-A65D86FE8E3E}" type="presOf" srcId="{9E9ACAF8-2C85-7A48-8141-CB5E42E98663}" destId="{6A27F00E-0DDD-5148-A991-6405E661CD1C}" srcOrd="0" destOrd="0" presId="urn:microsoft.com/office/officeart/2005/8/layout/vList3#1"/>
    <dgm:cxn modelId="{78C8DC47-ED3A-6E47-B924-5D56E30C6043}" type="presOf" srcId="{B8DE10E2-06C9-1B4F-A8CF-52FFAFE3E39C}" destId="{462D319A-2932-804C-AA78-1565274D9887}" srcOrd="0" destOrd="0" presId="urn:microsoft.com/office/officeart/2005/8/layout/vList3#1"/>
    <dgm:cxn modelId="{7CBB8E19-A8F1-EF4A-9BD2-55133C68B5AF}" type="presParOf" srcId="{9B42E79B-C14E-AE4B-AC38-59F604710E03}" destId="{B34835FB-E1D2-8B41-A9EA-53AC835B897D}" srcOrd="0" destOrd="0" presId="urn:microsoft.com/office/officeart/2005/8/layout/vList3#1"/>
    <dgm:cxn modelId="{C2EAA919-7992-114B-9898-B5C69A38F698}" type="presParOf" srcId="{B34835FB-E1D2-8B41-A9EA-53AC835B897D}" destId="{A14E59E4-A76A-C543-9558-C04693E80EF2}" srcOrd="0" destOrd="0" presId="urn:microsoft.com/office/officeart/2005/8/layout/vList3#1"/>
    <dgm:cxn modelId="{0CF9178E-EC94-4A4A-A7CA-38AC73331B52}" type="presParOf" srcId="{B34835FB-E1D2-8B41-A9EA-53AC835B897D}" destId="{6A27F00E-0DDD-5148-A991-6405E661CD1C}" srcOrd="1" destOrd="0" presId="urn:microsoft.com/office/officeart/2005/8/layout/vList3#1"/>
    <dgm:cxn modelId="{F20FA857-EC17-FA4F-A5CF-0A22509B9FE5}" type="presParOf" srcId="{9B42E79B-C14E-AE4B-AC38-59F604710E03}" destId="{AAD3AFA5-52D1-5F4B-9AAA-27376203D3F5}" srcOrd="1" destOrd="0" presId="urn:microsoft.com/office/officeart/2005/8/layout/vList3#1"/>
    <dgm:cxn modelId="{DD1B05B3-4346-0F45-AEBC-C1CFB523F11A}" type="presParOf" srcId="{9B42E79B-C14E-AE4B-AC38-59F604710E03}" destId="{B5F574D1-B028-294E-9328-47EC11D34DF0}" srcOrd="2" destOrd="0" presId="urn:microsoft.com/office/officeart/2005/8/layout/vList3#1"/>
    <dgm:cxn modelId="{24152B7D-9D97-B745-A840-562AB8E7D178}" type="presParOf" srcId="{B5F574D1-B028-294E-9328-47EC11D34DF0}" destId="{FABC4B09-515E-1442-82C6-350022992AD7}" srcOrd="0" destOrd="0" presId="urn:microsoft.com/office/officeart/2005/8/layout/vList3#1"/>
    <dgm:cxn modelId="{15EEDD0A-9DD8-4D4F-A15F-A1E6A68CB950}" type="presParOf" srcId="{B5F574D1-B028-294E-9328-47EC11D34DF0}" destId="{F00981B0-8C5F-0246-9C3E-4A3F28F06E9E}" srcOrd="1" destOrd="0" presId="urn:microsoft.com/office/officeart/2005/8/layout/vList3#1"/>
    <dgm:cxn modelId="{1E923170-408C-1E49-8BBA-6BF56ADCF50D}" type="presParOf" srcId="{9B42E79B-C14E-AE4B-AC38-59F604710E03}" destId="{52C782C8-CBCD-0844-9E03-93CF52C1A1DC}" srcOrd="3" destOrd="0" presId="urn:microsoft.com/office/officeart/2005/8/layout/vList3#1"/>
    <dgm:cxn modelId="{C1508B60-B422-5E47-B822-0A653D03D371}" type="presParOf" srcId="{9B42E79B-C14E-AE4B-AC38-59F604710E03}" destId="{1A801201-F96B-8B4F-96D6-7076839F91B8}" srcOrd="4" destOrd="0" presId="urn:microsoft.com/office/officeart/2005/8/layout/vList3#1"/>
    <dgm:cxn modelId="{4321A360-046D-1E4B-89D5-E5FE52D78E69}" type="presParOf" srcId="{1A801201-F96B-8B4F-96D6-7076839F91B8}" destId="{67E5E046-4078-D947-B024-0313F1344F79}" srcOrd="0" destOrd="0" presId="urn:microsoft.com/office/officeart/2005/8/layout/vList3#1"/>
    <dgm:cxn modelId="{0495C5F1-E018-7749-8CC4-C84792DBA8CE}" type="presParOf" srcId="{1A801201-F96B-8B4F-96D6-7076839F91B8}" destId="{462D319A-2932-804C-AA78-1565274D988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A69DC6-46B8-054F-8F75-99D697207C09}" type="doc">
      <dgm:prSet loTypeId="urn:microsoft.com/office/officeart/2005/8/layout/vList3#2" loCatId="" qsTypeId="urn:microsoft.com/office/officeart/2005/8/quickstyle/simple2" qsCatId="simple" csTypeId="urn:microsoft.com/office/officeart/2005/8/colors/accent1_2" csCatId="accent1" phldr="1"/>
      <dgm:spPr/>
    </dgm:pt>
    <dgm:pt modelId="{B8DE10E2-06C9-1B4F-A8CF-52FFAFE3E39C}">
      <dgm:prSet phldrT="[Текст]" custT="1"/>
      <dgm:spPr/>
      <dgm:t>
        <a:bodyPr/>
        <a:lstStyle/>
        <a:p>
          <a:pPr algn="l"/>
          <a:r>
            <a:rPr lang="ru-RU" sz="3200" u="sng" dirty="0" smtClean="0"/>
            <a:t>системность</a:t>
          </a:r>
          <a:r>
            <a:rPr lang="ru-RU" sz="3200" dirty="0" smtClean="0"/>
            <a:t> </a:t>
          </a:r>
          <a:r>
            <a:rPr lang="ru-RU" sz="2800" dirty="0" smtClean="0"/>
            <a:t>(степень </a:t>
          </a:r>
          <a:r>
            <a:rPr lang="ru-RU" sz="2800" dirty="0" err="1" smtClean="0"/>
            <a:t>вовлечённости</a:t>
          </a:r>
          <a:r>
            <a:rPr lang="ru-RU" sz="2800" dirty="0" smtClean="0"/>
            <a:t> в решение воспитательных задач разных субъектов воспитательного процесса)</a:t>
          </a:r>
          <a:endParaRPr lang="ru-RU" sz="2800" dirty="0"/>
        </a:p>
      </dgm:t>
    </dgm:pt>
    <dgm:pt modelId="{4F5E5EAC-ABB9-A944-8203-C414CC712503}" type="parTrans" cxnId="{D05A32D8-C82A-8F40-AFC4-42D9B759CA47}">
      <dgm:prSet/>
      <dgm:spPr/>
      <dgm:t>
        <a:bodyPr/>
        <a:lstStyle/>
        <a:p>
          <a:endParaRPr lang="ru-RU"/>
        </a:p>
      </dgm:t>
    </dgm:pt>
    <dgm:pt modelId="{E81FD249-C9E5-1B4A-B03D-6FC1157B9F82}" type="sibTrans" cxnId="{D05A32D8-C82A-8F40-AFC4-42D9B759CA47}">
      <dgm:prSet/>
      <dgm:spPr/>
      <dgm:t>
        <a:bodyPr/>
        <a:lstStyle/>
        <a:p>
          <a:endParaRPr lang="ru-RU"/>
        </a:p>
      </dgm:t>
    </dgm:pt>
    <dgm:pt modelId="{9B42E79B-C14E-AE4B-AC38-59F604710E03}" type="pres">
      <dgm:prSet presAssocID="{8CA69DC6-46B8-054F-8F75-99D697207C09}" presName="linearFlow" presStyleCnt="0">
        <dgm:presLayoutVars>
          <dgm:dir/>
          <dgm:resizeHandles val="exact"/>
        </dgm:presLayoutVars>
      </dgm:prSet>
      <dgm:spPr/>
    </dgm:pt>
    <dgm:pt modelId="{1A801201-F96B-8B4F-96D6-7076839F91B8}" type="pres">
      <dgm:prSet presAssocID="{B8DE10E2-06C9-1B4F-A8CF-52FFAFE3E39C}" presName="composite" presStyleCnt="0"/>
      <dgm:spPr/>
    </dgm:pt>
    <dgm:pt modelId="{67E5E046-4078-D947-B024-0313F1344F79}" type="pres">
      <dgm:prSet presAssocID="{B8DE10E2-06C9-1B4F-A8CF-52FFAFE3E39C}" presName="imgShp" presStyleLbl="fgImgPlace1" presStyleIdx="0" presStyleCnt="1" custLinFactX="-63906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462D319A-2932-804C-AA78-1565274D9887}" type="pres">
      <dgm:prSet presAssocID="{B8DE10E2-06C9-1B4F-A8CF-52FFAFE3E39C}" presName="txShp" presStyleLbl="node1" presStyleIdx="0" presStyleCnt="1" custScaleX="145763" custLinFactNeighborX="10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7D5121-811E-9742-BEC2-4EA0CDDB62AA}" type="presOf" srcId="{B8DE10E2-06C9-1B4F-A8CF-52FFAFE3E39C}" destId="{462D319A-2932-804C-AA78-1565274D9887}" srcOrd="0" destOrd="0" presId="urn:microsoft.com/office/officeart/2005/8/layout/vList3#2"/>
    <dgm:cxn modelId="{9B8D1492-E98B-2248-A18F-AEE9A096A374}" type="presOf" srcId="{8CA69DC6-46B8-054F-8F75-99D697207C09}" destId="{9B42E79B-C14E-AE4B-AC38-59F604710E03}" srcOrd="0" destOrd="0" presId="urn:microsoft.com/office/officeart/2005/8/layout/vList3#2"/>
    <dgm:cxn modelId="{D05A32D8-C82A-8F40-AFC4-42D9B759CA47}" srcId="{8CA69DC6-46B8-054F-8F75-99D697207C09}" destId="{B8DE10E2-06C9-1B4F-A8CF-52FFAFE3E39C}" srcOrd="0" destOrd="0" parTransId="{4F5E5EAC-ABB9-A944-8203-C414CC712503}" sibTransId="{E81FD249-C9E5-1B4A-B03D-6FC1157B9F82}"/>
    <dgm:cxn modelId="{79577F1E-B656-1244-9583-C07F131C3E78}" type="presParOf" srcId="{9B42E79B-C14E-AE4B-AC38-59F604710E03}" destId="{1A801201-F96B-8B4F-96D6-7076839F91B8}" srcOrd="0" destOrd="0" presId="urn:microsoft.com/office/officeart/2005/8/layout/vList3#2"/>
    <dgm:cxn modelId="{F3916A96-2DD2-EC49-AD60-6D63C9FC9139}" type="presParOf" srcId="{1A801201-F96B-8B4F-96D6-7076839F91B8}" destId="{67E5E046-4078-D947-B024-0313F1344F79}" srcOrd="0" destOrd="0" presId="urn:microsoft.com/office/officeart/2005/8/layout/vList3#2"/>
    <dgm:cxn modelId="{88C56DAF-D205-EC46-987F-19A369E7A97C}" type="presParOf" srcId="{1A801201-F96B-8B4F-96D6-7076839F91B8}" destId="{462D319A-2932-804C-AA78-1565274D9887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753132-8F74-D448-B8A3-C6D46DE88A0A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10DD1-B204-4448-AE69-8511FAE395D7}">
      <dgm:prSet phldrT="[Текст]"/>
      <dgm:spPr/>
      <dgm:t>
        <a:bodyPr/>
        <a:lstStyle/>
        <a:p>
          <a:r>
            <a:rPr lang="ru-RU" b="0" i="0" dirty="0" smtClean="0"/>
            <a:t>Организационное стимулирование</a:t>
          </a:r>
          <a:endParaRPr lang="ru-RU" dirty="0"/>
        </a:p>
      </dgm:t>
    </dgm:pt>
    <dgm:pt modelId="{5D173DB7-3A99-8F4D-A5CA-903B56F9AD36}" type="parTrans" cxnId="{0E9F5E24-BE53-9443-B539-53B9EF1109B3}">
      <dgm:prSet/>
      <dgm:spPr/>
      <dgm:t>
        <a:bodyPr/>
        <a:lstStyle/>
        <a:p>
          <a:endParaRPr lang="ru-RU"/>
        </a:p>
      </dgm:t>
    </dgm:pt>
    <dgm:pt modelId="{6BED7972-31C1-B24E-9460-76D7E9ADB5BE}" type="sibTrans" cxnId="{0E9F5E24-BE53-9443-B539-53B9EF1109B3}">
      <dgm:prSet/>
      <dgm:spPr/>
      <dgm:t>
        <a:bodyPr/>
        <a:lstStyle/>
        <a:p>
          <a:endParaRPr lang="ru-RU"/>
        </a:p>
      </dgm:t>
    </dgm:pt>
    <dgm:pt modelId="{7D13C3FE-E607-A94F-B881-17EDE4024C15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взаимодействие всех субъектов</a:t>
          </a:r>
          <a:endParaRPr lang="ru-RU" dirty="0">
            <a:solidFill>
              <a:srgbClr val="002060"/>
            </a:solidFill>
          </a:endParaRPr>
        </a:p>
      </dgm:t>
    </dgm:pt>
    <dgm:pt modelId="{A991FA26-EC89-144A-8AB6-74D16367AE00}" type="parTrans" cxnId="{14E1A2DB-DC17-744B-8997-2EA8948690FE}">
      <dgm:prSet/>
      <dgm:spPr/>
      <dgm:t>
        <a:bodyPr/>
        <a:lstStyle/>
        <a:p>
          <a:endParaRPr lang="ru-RU"/>
        </a:p>
      </dgm:t>
    </dgm:pt>
    <dgm:pt modelId="{1C64D056-A8FD-7A4D-BA9F-55EA313D053F}" type="sibTrans" cxnId="{14E1A2DB-DC17-744B-8997-2EA8948690FE}">
      <dgm:prSet/>
      <dgm:spPr/>
      <dgm:t>
        <a:bodyPr/>
        <a:lstStyle/>
        <a:p>
          <a:endParaRPr lang="ru-RU"/>
        </a:p>
      </dgm:t>
    </dgm:pt>
    <dgm:pt modelId="{0EBF0FAD-EFA6-E944-956B-5B57BC9EAF8A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создание системы наставничества</a:t>
          </a:r>
          <a:endParaRPr lang="ru-RU" dirty="0">
            <a:solidFill>
              <a:srgbClr val="002060"/>
            </a:solidFill>
          </a:endParaRPr>
        </a:p>
      </dgm:t>
    </dgm:pt>
    <dgm:pt modelId="{A0D33980-FA45-2547-9F4C-581374D7A268}" type="parTrans" cxnId="{147C11F7-765A-914D-92BE-45FBB98D7C94}">
      <dgm:prSet/>
      <dgm:spPr/>
      <dgm:t>
        <a:bodyPr/>
        <a:lstStyle/>
        <a:p>
          <a:endParaRPr lang="ru-RU"/>
        </a:p>
      </dgm:t>
    </dgm:pt>
    <dgm:pt modelId="{66E64CFC-759D-4B43-9295-4EFA53CDC9EC}" type="sibTrans" cxnId="{147C11F7-765A-914D-92BE-45FBB98D7C94}">
      <dgm:prSet/>
      <dgm:spPr/>
      <dgm:t>
        <a:bodyPr/>
        <a:lstStyle/>
        <a:p>
          <a:endParaRPr lang="ru-RU"/>
        </a:p>
      </dgm:t>
    </dgm:pt>
    <dgm:pt modelId="{7FBA711D-07C8-7842-B647-5946E270AE22}">
      <dgm:prSet phldrT="[Текст]"/>
      <dgm:spPr/>
      <dgm:t>
        <a:bodyPr/>
        <a:lstStyle/>
        <a:p>
          <a:r>
            <a:rPr lang="ru-RU" b="0" i="0" dirty="0" smtClean="0"/>
            <a:t>Социальное стимулирование</a:t>
          </a:r>
          <a:endParaRPr lang="ru-RU" dirty="0"/>
        </a:p>
      </dgm:t>
    </dgm:pt>
    <dgm:pt modelId="{294D40B6-EED1-E84B-9E9F-E1D018C0AEF8}" type="parTrans" cxnId="{1D9A0604-A328-DF45-9261-19DE1A52F62D}">
      <dgm:prSet/>
      <dgm:spPr/>
      <dgm:t>
        <a:bodyPr/>
        <a:lstStyle/>
        <a:p>
          <a:endParaRPr lang="ru-RU"/>
        </a:p>
      </dgm:t>
    </dgm:pt>
    <dgm:pt modelId="{80A01BCD-6CA5-1440-8C8C-B07D234B3EF8}" type="sibTrans" cxnId="{1D9A0604-A328-DF45-9261-19DE1A52F62D}">
      <dgm:prSet/>
      <dgm:spPr/>
      <dgm:t>
        <a:bodyPr/>
        <a:lstStyle/>
        <a:p>
          <a:endParaRPr lang="ru-RU"/>
        </a:p>
      </dgm:t>
    </dgm:pt>
    <dgm:pt modelId="{23B437D2-41AE-2D4E-8CF6-941C526F9126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наделение полномочиями и статусом</a:t>
          </a:r>
          <a:endParaRPr lang="ru-RU" dirty="0">
            <a:solidFill>
              <a:srgbClr val="002060"/>
            </a:solidFill>
          </a:endParaRPr>
        </a:p>
      </dgm:t>
    </dgm:pt>
    <dgm:pt modelId="{A43C52CD-A402-3549-8648-A40D059D2333}" type="parTrans" cxnId="{DD3D59AB-094F-FB48-9D0A-59ABC89EA5AB}">
      <dgm:prSet/>
      <dgm:spPr/>
      <dgm:t>
        <a:bodyPr/>
        <a:lstStyle/>
        <a:p>
          <a:endParaRPr lang="ru-RU"/>
        </a:p>
      </dgm:t>
    </dgm:pt>
    <dgm:pt modelId="{2746099B-D489-1446-BACC-27A7D660F1F0}" type="sibTrans" cxnId="{DD3D59AB-094F-FB48-9D0A-59ABC89EA5AB}">
      <dgm:prSet/>
      <dgm:spPr/>
      <dgm:t>
        <a:bodyPr/>
        <a:lstStyle/>
        <a:p>
          <a:endParaRPr lang="ru-RU"/>
        </a:p>
      </dgm:t>
    </dgm:pt>
    <dgm:pt modelId="{C77E820D-5AD3-4D4F-AE37-CFFE3A11BDC4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участия в конкурсах профессионального мастерства</a:t>
          </a:r>
          <a:endParaRPr lang="ru-RU" dirty="0">
            <a:solidFill>
              <a:srgbClr val="002060"/>
            </a:solidFill>
          </a:endParaRPr>
        </a:p>
      </dgm:t>
    </dgm:pt>
    <dgm:pt modelId="{E74B203A-12BA-A444-817C-6F57DC40187B}" type="parTrans" cxnId="{C31D1D3A-2F91-7B44-B1FD-77901B81176A}">
      <dgm:prSet/>
      <dgm:spPr/>
      <dgm:t>
        <a:bodyPr/>
        <a:lstStyle/>
        <a:p>
          <a:endParaRPr lang="ru-RU"/>
        </a:p>
      </dgm:t>
    </dgm:pt>
    <dgm:pt modelId="{6411FBC6-4AEB-CE4B-8BBB-F63701A8BD0B}" type="sibTrans" cxnId="{C31D1D3A-2F91-7B44-B1FD-77901B81176A}">
      <dgm:prSet/>
      <dgm:spPr/>
      <dgm:t>
        <a:bodyPr/>
        <a:lstStyle/>
        <a:p>
          <a:endParaRPr lang="ru-RU"/>
        </a:p>
      </dgm:t>
    </dgm:pt>
    <dgm:pt modelId="{639D5C34-BEF4-0B44-AB36-9FBA85A37620}">
      <dgm:prSet phldrT="[Текст]"/>
      <dgm:spPr/>
      <dgm:t>
        <a:bodyPr/>
        <a:lstStyle/>
        <a:p>
          <a:r>
            <a:rPr lang="ru-RU" b="0" i="0" dirty="0" smtClean="0"/>
            <a:t>Психологическое стимулирование</a:t>
          </a:r>
          <a:endParaRPr lang="ru-RU" dirty="0"/>
        </a:p>
      </dgm:t>
    </dgm:pt>
    <dgm:pt modelId="{0B13EC69-15E4-CD47-94A1-49565727AA2C}" type="parTrans" cxnId="{A4F79F1C-6181-5E40-973A-3A18EE59ACE3}">
      <dgm:prSet/>
      <dgm:spPr/>
      <dgm:t>
        <a:bodyPr/>
        <a:lstStyle/>
        <a:p>
          <a:endParaRPr lang="ru-RU"/>
        </a:p>
      </dgm:t>
    </dgm:pt>
    <dgm:pt modelId="{21121C69-3EAB-0246-815D-BB6205895051}" type="sibTrans" cxnId="{A4F79F1C-6181-5E40-973A-3A18EE59ACE3}">
      <dgm:prSet/>
      <dgm:spPr/>
      <dgm:t>
        <a:bodyPr/>
        <a:lstStyle/>
        <a:p>
          <a:endParaRPr lang="ru-RU"/>
        </a:p>
      </dgm:t>
    </dgm:pt>
    <dgm:pt modelId="{3416578C-9F60-4046-A4B6-544D38085E94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создание механизмов разрешения и предотвращения конфликтных ситуаций</a:t>
          </a:r>
          <a:endParaRPr lang="ru-RU" dirty="0">
            <a:solidFill>
              <a:srgbClr val="002060"/>
            </a:solidFill>
          </a:endParaRPr>
        </a:p>
      </dgm:t>
    </dgm:pt>
    <dgm:pt modelId="{6C22150C-B5C7-1C42-B4C8-2BE60651D6E6}" type="parTrans" cxnId="{318349B7-49D5-574C-AA52-17EB2C43931C}">
      <dgm:prSet/>
      <dgm:spPr/>
      <dgm:t>
        <a:bodyPr/>
        <a:lstStyle/>
        <a:p>
          <a:endParaRPr lang="ru-RU"/>
        </a:p>
      </dgm:t>
    </dgm:pt>
    <dgm:pt modelId="{CD9275DF-583F-594B-A80E-375DC2A6E7BA}" type="sibTrans" cxnId="{318349B7-49D5-574C-AA52-17EB2C43931C}">
      <dgm:prSet/>
      <dgm:spPr/>
      <dgm:t>
        <a:bodyPr/>
        <a:lstStyle/>
        <a:p>
          <a:endParaRPr lang="ru-RU"/>
        </a:p>
      </dgm:t>
    </dgm:pt>
    <dgm:pt modelId="{9D30F64F-B759-E948-868B-90082A9AD22E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организация консультаций и создание условий для психологической разгрузки</a:t>
          </a:r>
          <a:endParaRPr lang="ru-RU" dirty="0">
            <a:solidFill>
              <a:srgbClr val="002060"/>
            </a:solidFill>
          </a:endParaRPr>
        </a:p>
      </dgm:t>
    </dgm:pt>
    <dgm:pt modelId="{EC5FE25F-C792-7C4B-AD00-5C655A1BC18B}" type="parTrans" cxnId="{73B5EDDD-192B-FA45-A512-9B84FA150002}">
      <dgm:prSet/>
      <dgm:spPr/>
      <dgm:t>
        <a:bodyPr/>
        <a:lstStyle/>
        <a:p>
          <a:endParaRPr lang="ru-RU"/>
        </a:p>
      </dgm:t>
    </dgm:pt>
    <dgm:pt modelId="{F73C1303-8E39-8743-A051-DAF5C495E074}" type="sibTrans" cxnId="{73B5EDDD-192B-FA45-A512-9B84FA150002}">
      <dgm:prSet/>
      <dgm:spPr/>
      <dgm:t>
        <a:bodyPr/>
        <a:lstStyle/>
        <a:p>
          <a:endParaRPr lang="ru-RU"/>
        </a:p>
      </dgm:t>
    </dgm:pt>
    <dgm:pt modelId="{690DFE7C-0E47-9248-8ECA-3022C8D54627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организация рабочих мест</a:t>
          </a:r>
          <a:endParaRPr lang="ru-RU" dirty="0">
            <a:solidFill>
              <a:srgbClr val="002060"/>
            </a:solidFill>
          </a:endParaRPr>
        </a:p>
      </dgm:t>
    </dgm:pt>
    <dgm:pt modelId="{87977E56-DDB0-8D4E-9AAF-F91BF4FF781C}" type="parTrans" cxnId="{3D13E269-1456-E541-9097-6B833D8920F3}">
      <dgm:prSet/>
      <dgm:spPr/>
      <dgm:t>
        <a:bodyPr/>
        <a:lstStyle/>
        <a:p>
          <a:endParaRPr lang="ru-RU"/>
        </a:p>
      </dgm:t>
    </dgm:pt>
    <dgm:pt modelId="{4428BE77-21DF-9E45-9C34-344C6B7C0D9D}" type="sibTrans" cxnId="{3D13E269-1456-E541-9097-6B833D8920F3}">
      <dgm:prSet/>
      <dgm:spPr/>
      <dgm:t>
        <a:bodyPr/>
        <a:lstStyle/>
        <a:p>
          <a:endParaRPr lang="ru-RU"/>
        </a:p>
      </dgm:t>
    </dgm:pt>
    <dgm:pt modelId="{B914DAEB-E4D8-5A4B-8E96-33A2BE035ED8}">
      <dgm:prSet phldrT="[Текст]"/>
      <dgm:spPr/>
      <dgm:t>
        <a:bodyPr/>
        <a:lstStyle/>
        <a:p>
          <a:r>
            <a:rPr lang="ru-RU" b="0" i="0" dirty="0" smtClean="0">
              <a:solidFill>
                <a:srgbClr val="002060"/>
              </a:solidFill>
            </a:rPr>
            <a:t>повышения квалификации(участия в стажировках, </a:t>
          </a:r>
          <a:r>
            <a:rPr lang="ru-RU" b="0" i="0" dirty="0" err="1" smtClean="0">
              <a:solidFill>
                <a:srgbClr val="002060"/>
              </a:solidFill>
            </a:rPr>
            <a:t>вебинарах</a:t>
          </a:r>
          <a:r>
            <a:rPr lang="ru-RU" b="0" i="0" dirty="0" smtClean="0">
              <a:solidFill>
                <a:srgbClr val="002060"/>
              </a:solidFill>
            </a:rPr>
            <a:t>, семинарах и др.)</a:t>
          </a:r>
          <a:endParaRPr lang="ru-RU" dirty="0">
            <a:solidFill>
              <a:srgbClr val="002060"/>
            </a:solidFill>
          </a:endParaRPr>
        </a:p>
      </dgm:t>
    </dgm:pt>
    <dgm:pt modelId="{B52E20FB-BF67-504B-B22F-A0009BD71397}" type="parTrans" cxnId="{B1A7691F-87FF-6D45-A9C0-9BF528814159}">
      <dgm:prSet/>
      <dgm:spPr/>
      <dgm:t>
        <a:bodyPr/>
        <a:lstStyle/>
        <a:p>
          <a:endParaRPr lang="ru-RU"/>
        </a:p>
      </dgm:t>
    </dgm:pt>
    <dgm:pt modelId="{084B8753-163F-C14D-BA32-F4ADCAC976CB}" type="sibTrans" cxnId="{B1A7691F-87FF-6D45-A9C0-9BF528814159}">
      <dgm:prSet/>
      <dgm:spPr/>
      <dgm:t>
        <a:bodyPr/>
        <a:lstStyle/>
        <a:p>
          <a:endParaRPr lang="ru-RU"/>
        </a:p>
      </dgm:t>
    </dgm:pt>
    <dgm:pt modelId="{2058BE8D-F1F2-674B-9806-9B05CA673812}">
      <dgm:prSet phldrT="[Текст]"/>
      <dgm:spPr/>
      <dgm:t>
        <a:bodyPr/>
        <a:lstStyle/>
        <a:p>
          <a:endParaRPr lang="ru-RU" dirty="0"/>
        </a:p>
      </dgm:t>
    </dgm:pt>
    <dgm:pt modelId="{31C7E183-AA3F-4640-9657-AC7F2B99E345}" type="parTrans" cxnId="{160165A5-86CB-0748-89BD-0A002AAFCF62}">
      <dgm:prSet/>
      <dgm:spPr/>
      <dgm:t>
        <a:bodyPr/>
        <a:lstStyle/>
        <a:p>
          <a:endParaRPr lang="ru-RU"/>
        </a:p>
      </dgm:t>
    </dgm:pt>
    <dgm:pt modelId="{53922E6C-3D0D-C046-AA97-F6581619BC12}" type="sibTrans" cxnId="{160165A5-86CB-0748-89BD-0A002AAFCF62}">
      <dgm:prSet/>
      <dgm:spPr/>
      <dgm:t>
        <a:bodyPr/>
        <a:lstStyle/>
        <a:p>
          <a:endParaRPr lang="ru-RU"/>
        </a:p>
      </dgm:t>
    </dgm:pt>
    <dgm:pt modelId="{82A0FD00-CF61-C74E-8BBF-E2F79DF1C339}">
      <dgm:prSet phldrT="[Текст]"/>
      <dgm:spPr/>
      <dgm:t>
        <a:bodyPr/>
        <a:lstStyle/>
        <a:p>
          <a:endParaRPr lang="ru-RU" dirty="0"/>
        </a:p>
      </dgm:t>
    </dgm:pt>
    <dgm:pt modelId="{A60552E6-08D6-5C40-8BE8-56F8D8052A89}" type="parTrans" cxnId="{3F043208-0A75-9E4A-B4B3-386D4EFB4057}">
      <dgm:prSet/>
      <dgm:spPr/>
      <dgm:t>
        <a:bodyPr/>
        <a:lstStyle/>
        <a:p>
          <a:endParaRPr lang="ru-RU"/>
        </a:p>
      </dgm:t>
    </dgm:pt>
    <dgm:pt modelId="{2AE1DB1E-0367-F243-9C8D-80A936A8A648}" type="sibTrans" cxnId="{3F043208-0A75-9E4A-B4B3-386D4EFB4057}">
      <dgm:prSet/>
      <dgm:spPr/>
      <dgm:t>
        <a:bodyPr/>
        <a:lstStyle/>
        <a:p>
          <a:endParaRPr lang="ru-RU"/>
        </a:p>
      </dgm:t>
    </dgm:pt>
    <dgm:pt modelId="{1C3CBF52-BFFC-BF42-A129-EC3DCE4F75B0}" type="pres">
      <dgm:prSet presAssocID="{DA753132-8F74-D448-B8A3-C6D46DE88A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6FEC1-BBE4-A949-A81E-7FB44FA6BC6F}" type="pres">
      <dgm:prSet presAssocID="{31210DD1-B204-4448-AE69-8511FAE395D7}" presName="composite" presStyleCnt="0"/>
      <dgm:spPr/>
    </dgm:pt>
    <dgm:pt modelId="{640057C2-1AE3-5141-934D-CFFCB9EA09AA}" type="pres">
      <dgm:prSet presAssocID="{31210DD1-B204-4448-AE69-8511FAE395D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CF6DE-2758-CF48-B94B-38A79B5B388C}" type="pres">
      <dgm:prSet presAssocID="{31210DD1-B204-4448-AE69-8511FAE395D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825FD-90AF-4847-B657-C89385B0B3CF}" type="pres">
      <dgm:prSet presAssocID="{6BED7972-31C1-B24E-9460-76D7E9ADB5BE}" presName="space" presStyleCnt="0"/>
      <dgm:spPr/>
    </dgm:pt>
    <dgm:pt modelId="{0BF45DF7-941A-FE43-A9BA-3E8F1A5D51F0}" type="pres">
      <dgm:prSet presAssocID="{7FBA711D-07C8-7842-B647-5946E270AE22}" presName="composite" presStyleCnt="0"/>
      <dgm:spPr/>
    </dgm:pt>
    <dgm:pt modelId="{A41253DF-880B-4A4D-ACB3-B02F99C7B03C}" type="pres">
      <dgm:prSet presAssocID="{7FBA711D-07C8-7842-B647-5946E270AE2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F02F5-D159-614D-B142-19C675BA6041}" type="pres">
      <dgm:prSet presAssocID="{7FBA711D-07C8-7842-B647-5946E270AE2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8259A-C252-6D49-A476-F69E7CFDE6E2}" type="pres">
      <dgm:prSet presAssocID="{80A01BCD-6CA5-1440-8C8C-B07D234B3EF8}" presName="space" presStyleCnt="0"/>
      <dgm:spPr/>
    </dgm:pt>
    <dgm:pt modelId="{B1890A1E-0D20-B94A-8281-1168C174117C}" type="pres">
      <dgm:prSet presAssocID="{639D5C34-BEF4-0B44-AB36-9FBA85A37620}" presName="composite" presStyleCnt="0"/>
      <dgm:spPr/>
    </dgm:pt>
    <dgm:pt modelId="{6AB883FB-B983-A342-B656-B90B194E444F}" type="pres">
      <dgm:prSet presAssocID="{639D5C34-BEF4-0B44-AB36-9FBA85A3762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8E063-CC98-CF4E-BBA8-5CCDA56C42C4}" type="pres">
      <dgm:prSet presAssocID="{639D5C34-BEF4-0B44-AB36-9FBA85A3762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16746F-99E9-9E40-BE6B-105A3A083772}" type="presOf" srcId="{B914DAEB-E4D8-5A4B-8E96-33A2BE035ED8}" destId="{D22F02F5-D159-614D-B142-19C675BA6041}" srcOrd="0" destOrd="2" presId="urn:microsoft.com/office/officeart/2005/8/layout/hList1"/>
    <dgm:cxn modelId="{641A0964-E472-9B4F-ABC8-4E47DD9C2BEA}" type="presOf" srcId="{690DFE7C-0E47-9248-8ECA-3022C8D54627}" destId="{EB7CF6DE-2758-CF48-B94B-38A79B5B388C}" srcOrd="0" destOrd="2" presId="urn:microsoft.com/office/officeart/2005/8/layout/hList1"/>
    <dgm:cxn modelId="{0E9F5E24-BE53-9443-B539-53B9EF1109B3}" srcId="{DA753132-8F74-D448-B8A3-C6D46DE88A0A}" destId="{31210DD1-B204-4448-AE69-8511FAE395D7}" srcOrd="0" destOrd="0" parTransId="{5D173DB7-3A99-8F4D-A5CA-903B56F9AD36}" sibTransId="{6BED7972-31C1-B24E-9460-76D7E9ADB5BE}"/>
    <dgm:cxn modelId="{E8815AA5-58A2-F54B-A9FB-84945803CD6D}" type="presOf" srcId="{7FBA711D-07C8-7842-B647-5946E270AE22}" destId="{A41253DF-880B-4A4D-ACB3-B02F99C7B03C}" srcOrd="0" destOrd="0" presId="urn:microsoft.com/office/officeart/2005/8/layout/hList1"/>
    <dgm:cxn modelId="{E51C40C9-BE94-CA48-AC9A-91AAFAFC0362}" type="presOf" srcId="{23B437D2-41AE-2D4E-8CF6-941C526F9126}" destId="{D22F02F5-D159-614D-B142-19C675BA6041}" srcOrd="0" destOrd="0" presId="urn:microsoft.com/office/officeart/2005/8/layout/hList1"/>
    <dgm:cxn modelId="{6154EA10-9F1A-A44C-A6D3-5A22C213D0F8}" type="presOf" srcId="{9D30F64F-B759-E948-868B-90082A9AD22E}" destId="{6BF8E063-CC98-CF4E-BBA8-5CCDA56C42C4}" srcOrd="0" destOrd="1" presId="urn:microsoft.com/office/officeart/2005/8/layout/hList1"/>
    <dgm:cxn modelId="{CEB5BE03-4F7B-F444-AC0C-9F2B7521F102}" type="presOf" srcId="{639D5C34-BEF4-0B44-AB36-9FBA85A37620}" destId="{6AB883FB-B983-A342-B656-B90B194E444F}" srcOrd="0" destOrd="0" presId="urn:microsoft.com/office/officeart/2005/8/layout/hList1"/>
    <dgm:cxn modelId="{BBEC40D1-3642-7248-B52A-89AFB3FFACAA}" type="presOf" srcId="{C77E820D-5AD3-4D4F-AE37-CFFE3A11BDC4}" destId="{D22F02F5-D159-614D-B142-19C675BA6041}" srcOrd="0" destOrd="1" presId="urn:microsoft.com/office/officeart/2005/8/layout/hList1"/>
    <dgm:cxn modelId="{C31D1D3A-2F91-7B44-B1FD-77901B81176A}" srcId="{7FBA711D-07C8-7842-B647-5946E270AE22}" destId="{C77E820D-5AD3-4D4F-AE37-CFFE3A11BDC4}" srcOrd="1" destOrd="0" parTransId="{E74B203A-12BA-A444-817C-6F57DC40187B}" sibTransId="{6411FBC6-4AEB-CE4B-8BBB-F63701A8BD0B}"/>
    <dgm:cxn modelId="{147C11F7-765A-914D-92BE-45FBB98D7C94}" srcId="{31210DD1-B204-4448-AE69-8511FAE395D7}" destId="{0EBF0FAD-EFA6-E944-956B-5B57BC9EAF8A}" srcOrd="1" destOrd="0" parTransId="{A0D33980-FA45-2547-9F4C-581374D7A268}" sibTransId="{66E64CFC-759D-4B43-9295-4EFA53CDC9EC}"/>
    <dgm:cxn modelId="{14E1A2DB-DC17-744B-8997-2EA8948690FE}" srcId="{31210DD1-B204-4448-AE69-8511FAE395D7}" destId="{7D13C3FE-E607-A94F-B881-17EDE4024C15}" srcOrd="0" destOrd="0" parTransId="{A991FA26-EC89-144A-8AB6-74D16367AE00}" sibTransId="{1C64D056-A8FD-7A4D-BA9F-55EA313D053F}"/>
    <dgm:cxn modelId="{1D9A0604-A328-DF45-9261-19DE1A52F62D}" srcId="{DA753132-8F74-D448-B8A3-C6D46DE88A0A}" destId="{7FBA711D-07C8-7842-B647-5946E270AE22}" srcOrd="1" destOrd="0" parTransId="{294D40B6-EED1-E84B-9E9F-E1D018C0AEF8}" sibTransId="{80A01BCD-6CA5-1440-8C8C-B07D234B3EF8}"/>
    <dgm:cxn modelId="{73B5EDDD-192B-FA45-A512-9B84FA150002}" srcId="{639D5C34-BEF4-0B44-AB36-9FBA85A37620}" destId="{9D30F64F-B759-E948-868B-90082A9AD22E}" srcOrd="1" destOrd="0" parTransId="{EC5FE25F-C792-7C4B-AD00-5C655A1BC18B}" sibTransId="{F73C1303-8E39-8743-A051-DAF5C495E074}"/>
    <dgm:cxn modelId="{81B0F9AD-A189-C94E-A804-3C657108A201}" type="presOf" srcId="{31210DD1-B204-4448-AE69-8511FAE395D7}" destId="{640057C2-1AE3-5141-934D-CFFCB9EA09AA}" srcOrd="0" destOrd="0" presId="urn:microsoft.com/office/officeart/2005/8/layout/hList1"/>
    <dgm:cxn modelId="{3A7BCE1E-8C31-B44E-A643-89571FFDBD9A}" type="presOf" srcId="{DA753132-8F74-D448-B8A3-C6D46DE88A0A}" destId="{1C3CBF52-BFFC-BF42-A129-EC3DCE4F75B0}" srcOrd="0" destOrd="0" presId="urn:microsoft.com/office/officeart/2005/8/layout/hList1"/>
    <dgm:cxn modelId="{160165A5-86CB-0748-89BD-0A002AAFCF62}" srcId="{639D5C34-BEF4-0B44-AB36-9FBA85A37620}" destId="{2058BE8D-F1F2-674B-9806-9B05CA673812}" srcOrd="2" destOrd="0" parTransId="{31C7E183-AA3F-4640-9657-AC7F2B99E345}" sibTransId="{53922E6C-3D0D-C046-AA97-F6581619BC12}"/>
    <dgm:cxn modelId="{3F043208-0A75-9E4A-B4B3-386D4EFB4057}" srcId="{639D5C34-BEF4-0B44-AB36-9FBA85A37620}" destId="{82A0FD00-CF61-C74E-8BBF-E2F79DF1C339}" srcOrd="3" destOrd="0" parTransId="{A60552E6-08D6-5C40-8BE8-56F8D8052A89}" sibTransId="{2AE1DB1E-0367-F243-9C8D-80A936A8A648}"/>
    <dgm:cxn modelId="{3ECD8FE8-939C-9344-9D44-842FC0E2BBBD}" type="presOf" srcId="{7D13C3FE-E607-A94F-B881-17EDE4024C15}" destId="{EB7CF6DE-2758-CF48-B94B-38A79B5B388C}" srcOrd="0" destOrd="0" presId="urn:microsoft.com/office/officeart/2005/8/layout/hList1"/>
    <dgm:cxn modelId="{31718569-DE63-C54E-8B84-81E5E0817799}" type="presOf" srcId="{0EBF0FAD-EFA6-E944-956B-5B57BC9EAF8A}" destId="{EB7CF6DE-2758-CF48-B94B-38A79B5B388C}" srcOrd="0" destOrd="1" presId="urn:microsoft.com/office/officeart/2005/8/layout/hList1"/>
    <dgm:cxn modelId="{B1A7691F-87FF-6D45-A9C0-9BF528814159}" srcId="{7FBA711D-07C8-7842-B647-5946E270AE22}" destId="{B914DAEB-E4D8-5A4B-8E96-33A2BE035ED8}" srcOrd="2" destOrd="0" parTransId="{B52E20FB-BF67-504B-B22F-A0009BD71397}" sibTransId="{084B8753-163F-C14D-BA32-F4ADCAC976CB}"/>
    <dgm:cxn modelId="{3D13E269-1456-E541-9097-6B833D8920F3}" srcId="{31210DD1-B204-4448-AE69-8511FAE395D7}" destId="{690DFE7C-0E47-9248-8ECA-3022C8D54627}" srcOrd="2" destOrd="0" parTransId="{87977E56-DDB0-8D4E-9AAF-F91BF4FF781C}" sibTransId="{4428BE77-21DF-9E45-9C34-344C6B7C0D9D}"/>
    <dgm:cxn modelId="{BA96FAB6-A216-D54F-9ACA-8507FB0EC8C9}" type="presOf" srcId="{3416578C-9F60-4046-A4B6-544D38085E94}" destId="{6BF8E063-CC98-CF4E-BBA8-5CCDA56C42C4}" srcOrd="0" destOrd="0" presId="urn:microsoft.com/office/officeart/2005/8/layout/hList1"/>
    <dgm:cxn modelId="{A4F79F1C-6181-5E40-973A-3A18EE59ACE3}" srcId="{DA753132-8F74-D448-B8A3-C6D46DE88A0A}" destId="{639D5C34-BEF4-0B44-AB36-9FBA85A37620}" srcOrd="2" destOrd="0" parTransId="{0B13EC69-15E4-CD47-94A1-49565727AA2C}" sibTransId="{21121C69-3EAB-0246-815D-BB6205895051}"/>
    <dgm:cxn modelId="{318349B7-49D5-574C-AA52-17EB2C43931C}" srcId="{639D5C34-BEF4-0B44-AB36-9FBA85A37620}" destId="{3416578C-9F60-4046-A4B6-544D38085E94}" srcOrd="0" destOrd="0" parTransId="{6C22150C-B5C7-1C42-B4C8-2BE60651D6E6}" sibTransId="{CD9275DF-583F-594B-A80E-375DC2A6E7BA}"/>
    <dgm:cxn modelId="{7E237D9F-A2F4-7D4A-AA13-136E06226D86}" type="presOf" srcId="{2058BE8D-F1F2-674B-9806-9B05CA673812}" destId="{6BF8E063-CC98-CF4E-BBA8-5CCDA56C42C4}" srcOrd="0" destOrd="2" presId="urn:microsoft.com/office/officeart/2005/8/layout/hList1"/>
    <dgm:cxn modelId="{5583882B-AB3C-2F4E-9D7F-B87E0AA423C7}" type="presOf" srcId="{82A0FD00-CF61-C74E-8BBF-E2F79DF1C339}" destId="{6BF8E063-CC98-CF4E-BBA8-5CCDA56C42C4}" srcOrd="0" destOrd="3" presId="urn:microsoft.com/office/officeart/2005/8/layout/hList1"/>
    <dgm:cxn modelId="{DD3D59AB-094F-FB48-9D0A-59ABC89EA5AB}" srcId="{7FBA711D-07C8-7842-B647-5946E270AE22}" destId="{23B437D2-41AE-2D4E-8CF6-941C526F9126}" srcOrd="0" destOrd="0" parTransId="{A43C52CD-A402-3549-8648-A40D059D2333}" sibTransId="{2746099B-D489-1446-BACC-27A7D660F1F0}"/>
    <dgm:cxn modelId="{72AAB996-3001-5F46-9718-3E60392CC775}" type="presParOf" srcId="{1C3CBF52-BFFC-BF42-A129-EC3DCE4F75B0}" destId="{6416FEC1-BBE4-A949-A81E-7FB44FA6BC6F}" srcOrd="0" destOrd="0" presId="urn:microsoft.com/office/officeart/2005/8/layout/hList1"/>
    <dgm:cxn modelId="{FA7FF1B7-5DD1-1F4E-AA10-E1C437516A99}" type="presParOf" srcId="{6416FEC1-BBE4-A949-A81E-7FB44FA6BC6F}" destId="{640057C2-1AE3-5141-934D-CFFCB9EA09AA}" srcOrd="0" destOrd="0" presId="urn:microsoft.com/office/officeart/2005/8/layout/hList1"/>
    <dgm:cxn modelId="{0151CE5A-4939-6D4F-8FF9-AFA3E143CA9C}" type="presParOf" srcId="{6416FEC1-BBE4-A949-A81E-7FB44FA6BC6F}" destId="{EB7CF6DE-2758-CF48-B94B-38A79B5B388C}" srcOrd="1" destOrd="0" presId="urn:microsoft.com/office/officeart/2005/8/layout/hList1"/>
    <dgm:cxn modelId="{D4FEB40F-9C4D-1944-82A5-3AD69360A8B8}" type="presParOf" srcId="{1C3CBF52-BFFC-BF42-A129-EC3DCE4F75B0}" destId="{016825FD-90AF-4847-B657-C89385B0B3CF}" srcOrd="1" destOrd="0" presId="urn:microsoft.com/office/officeart/2005/8/layout/hList1"/>
    <dgm:cxn modelId="{5FE40FBE-5776-424A-9024-772BD3CCAB7D}" type="presParOf" srcId="{1C3CBF52-BFFC-BF42-A129-EC3DCE4F75B0}" destId="{0BF45DF7-941A-FE43-A9BA-3E8F1A5D51F0}" srcOrd="2" destOrd="0" presId="urn:microsoft.com/office/officeart/2005/8/layout/hList1"/>
    <dgm:cxn modelId="{7A78352C-2A1A-DA49-A2B7-BF4E8CC121A5}" type="presParOf" srcId="{0BF45DF7-941A-FE43-A9BA-3E8F1A5D51F0}" destId="{A41253DF-880B-4A4D-ACB3-B02F99C7B03C}" srcOrd="0" destOrd="0" presId="urn:microsoft.com/office/officeart/2005/8/layout/hList1"/>
    <dgm:cxn modelId="{D2B10A40-2F35-CD42-A1B9-27DB05008FDD}" type="presParOf" srcId="{0BF45DF7-941A-FE43-A9BA-3E8F1A5D51F0}" destId="{D22F02F5-D159-614D-B142-19C675BA6041}" srcOrd="1" destOrd="0" presId="urn:microsoft.com/office/officeart/2005/8/layout/hList1"/>
    <dgm:cxn modelId="{A62DDD36-BD41-CE4B-B1C3-7449E3BF604E}" type="presParOf" srcId="{1C3CBF52-BFFC-BF42-A129-EC3DCE4F75B0}" destId="{8088259A-C252-6D49-A476-F69E7CFDE6E2}" srcOrd="3" destOrd="0" presId="urn:microsoft.com/office/officeart/2005/8/layout/hList1"/>
    <dgm:cxn modelId="{5655C80C-A5BD-8244-87D7-AE64030B3942}" type="presParOf" srcId="{1C3CBF52-BFFC-BF42-A129-EC3DCE4F75B0}" destId="{B1890A1E-0D20-B94A-8281-1168C174117C}" srcOrd="4" destOrd="0" presId="urn:microsoft.com/office/officeart/2005/8/layout/hList1"/>
    <dgm:cxn modelId="{A13F1757-F24B-2242-8B54-FE6BF19A52E5}" type="presParOf" srcId="{B1890A1E-0D20-B94A-8281-1168C174117C}" destId="{6AB883FB-B983-A342-B656-B90B194E444F}" srcOrd="0" destOrd="0" presId="urn:microsoft.com/office/officeart/2005/8/layout/hList1"/>
    <dgm:cxn modelId="{BA006243-AF0A-8B48-904A-72CEB36FBEE2}" type="presParOf" srcId="{B1890A1E-0D20-B94A-8281-1168C174117C}" destId="{6BF8E063-CC98-CF4E-BBA8-5CCDA56C42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CF2F6-DF16-DA45-9E32-1DC81632F22C}">
      <dsp:nvSpPr>
        <dsp:cNvPr id="0" name=""/>
        <dsp:cNvSpPr/>
      </dsp:nvSpPr>
      <dsp:spPr>
        <a:xfrm>
          <a:off x="8428" y="0"/>
          <a:ext cx="8107635" cy="9372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rPr>
            <a:t>Инвариантная часть деятельности</a:t>
          </a:r>
          <a:endParaRPr lang="ru-RU" sz="4400" b="1" kern="1200" dirty="0">
            <a:solidFill>
              <a:srgbClr val="0070C0"/>
            </a:solidFill>
            <a:latin typeface="Helvetica" charset="0"/>
            <a:ea typeface="Helvetica" charset="0"/>
            <a:cs typeface="Helvetica" charset="0"/>
          </a:endParaRPr>
        </a:p>
      </dsp:txBody>
      <dsp:txXfrm>
        <a:off x="8428" y="0"/>
        <a:ext cx="8107635" cy="2811780"/>
      </dsp:txXfrm>
    </dsp:sp>
    <dsp:sp modelId="{A4B60E2A-2CE5-794E-A981-40F98F6A1470}">
      <dsp:nvSpPr>
        <dsp:cNvPr id="0" name=""/>
        <dsp:cNvSpPr/>
      </dsp:nvSpPr>
      <dsp:spPr>
        <a:xfrm>
          <a:off x="819191" y="2812237"/>
          <a:ext cx="6486108" cy="8998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Личностно-ориентированная деятельность</a:t>
          </a:r>
          <a:endParaRPr lang="ru-RU" sz="2800" kern="1200" dirty="0"/>
        </a:p>
      </dsp:txBody>
      <dsp:txXfrm>
        <a:off x="845547" y="2838593"/>
        <a:ext cx="6433396" cy="847135"/>
      </dsp:txXfrm>
    </dsp:sp>
    <dsp:sp modelId="{537A656A-539E-554A-B95E-23731505C53A}">
      <dsp:nvSpPr>
        <dsp:cNvPr id="0" name=""/>
        <dsp:cNvSpPr/>
      </dsp:nvSpPr>
      <dsp:spPr>
        <a:xfrm>
          <a:off x="819191" y="3850523"/>
          <a:ext cx="6486108" cy="8998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Деятельность с классом</a:t>
          </a:r>
          <a:endParaRPr lang="ru-RU" sz="2800" kern="1200" dirty="0"/>
        </a:p>
      </dsp:txBody>
      <dsp:txXfrm>
        <a:off x="845547" y="3876879"/>
        <a:ext cx="6433396" cy="847135"/>
      </dsp:txXfrm>
    </dsp:sp>
    <dsp:sp modelId="{0CFFCCD8-16B9-2B4A-A8DB-30A40AFFF7AF}">
      <dsp:nvSpPr>
        <dsp:cNvPr id="0" name=""/>
        <dsp:cNvSpPr/>
      </dsp:nvSpPr>
      <dsp:spPr>
        <a:xfrm>
          <a:off x="819191" y="4888808"/>
          <a:ext cx="6486108" cy="8998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Работа с родителями</a:t>
          </a:r>
          <a:endParaRPr lang="ru-RU" sz="2800" kern="1200" dirty="0"/>
        </a:p>
      </dsp:txBody>
      <dsp:txXfrm>
        <a:off x="845547" y="4915164"/>
        <a:ext cx="6433396" cy="847135"/>
      </dsp:txXfrm>
    </dsp:sp>
    <dsp:sp modelId="{64E0E580-3B5C-5344-BF65-0B26BF3365D6}">
      <dsp:nvSpPr>
        <dsp:cNvPr id="0" name=""/>
        <dsp:cNvSpPr/>
      </dsp:nvSpPr>
      <dsp:spPr>
        <a:xfrm>
          <a:off x="819191" y="5927094"/>
          <a:ext cx="6486108" cy="8998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Взаимодействие с </a:t>
          </a:r>
          <a:r>
            <a:rPr lang="ru-RU" sz="2800" kern="1200" dirty="0" err="1" smtClean="0"/>
            <a:t>педколлективом</a:t>
          </a:r>
          <a:endParaRPr lang="ru-RU" sz="2800" kern="1200" dirty="0"/>
        </a:p>
      </dsp:txBody>
      <dsp:txXfrm>
        <a:off x="845547" y="5953450"/>
        <a:ext cx="6433396" cy="847135"/>
      </dsp:txXfrm>
    </dsp:sp>
    <dsp:sp modelId="{A319A449-FC5A-1A47-8126-99A050E44DF4}">
      <dsp:nvSpPr>
        <dsp:cNvPr id="0" name=""/>
        <dsp:cNvSpPr/>
      </dsp:nvSpPr>
      <dsp:spPr>
        <a:xfrm>
          <a:off x="819191" y="6965379"/>
          <a:ext cx="6486108" cy="8998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Социальные партнеры</a:t>
          </a:r>
          <a:endParaRPr lang="ru-RU" sz="2800" kern="1200" dirty="0"/>
        </a:p>
      </dsp:txBody>
      <dsp:txXfrm>
        <a:off x="845547" y="6991735"/>
        <a:ext cx="6433396" cy="847135"/>
      </dsp:txXfrm>
    </dsp:sp>
    <dsp:sp modelId="{5C38B183-781F-F445-A4DE-B49DDF4CF3A2}">
      <dsp:nvSpPr>
        <dsp:cNvPr id="0" name=""/>
        <dsp:cNvSpPr/>
      </dsp:nvSpPr>
      <dsp:spPr>
        <a:xfrm>
          <a:off x="819191" y="8003664"/>
          <a:ext cx="6486108" cy="8998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Документация</a:t>
          </a:r>
          <a:endParaRPr lang="ru-RU" sz="2800" kern="1200" dirty="0"/>
        </a:p>
      </dsp:txBody>
      <dsp:txXfrm>
        <a:off x="845547" y="8030020"/>
        <a:ext cx="6433396" cy="847135"/>
      </dsp:txXfrm>
    </dsp:sp>
    <dsp:sp modelId="{725C4CB2-8A49-0C49-87DF-68BA22179A02}">
      <dsp:nvSpPr>
        <dsp:cNvPr id="0" name=""/>
        <dsp:cNvSpPr/>
      </dsp:nvSpPr>
      <dsp:spPr>
        <a:xfrm>
          <a:off x="8724136" y="0"/>
          <a:ext cx="8107635" cy="9372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rPr>
            <a:t>Вариативная часть </a:t>
          </a:r>
          <a:endParaRPr lang="ru-RU" sz="4400" b="1" kern="1200" dirty="0">
            <a:solidFill>
              <a:srgbClr val="0070C0"/>
            </a:solidFill>
            <a:latin typeface="Helvetica" charset="0"/>
            <a:ea typeface="Helvetica" charset="0"/>
            <a:cs typeface="Helvetica" charset="0"/>
          </a:endParaRPr>
        </a:p>
      </dsp:txBody>
      <dsp:txXfrm>
        <a:off x="8724136" y="0"/>
        <a:ext cx="8107635" cy="2811780"/>
      </dsp:txXfrm>
    </dsp:sp>
    <dsp:sp modelId="{45941FB6-ACF7-174D-B7CB-1D34BB83D6B9}">
      <dsp:nvSpPr>
        <dsp:cNvPr id="0" name=""/>
        <dsp:cNvSpPr/>
      </dsp:nvSpPr>
      <dsp:spPr>
        <a:xfrm>
          <a:off x="9836536" y="2822441"/>
          <a:ext cx="5763750" cy="79880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зависимости от конкретных условий ОО</a:t>
          </a:r>
          <a:endParaRPr lang="ru-RU" sz="2800" kern="1200" dirty="0"/>
        </a:p>
      </dsp:txBody>
      <dsp:txXfrm>
        <a:off x="9859932" y="2845837"/>
        <a:ext cx="5716958" cy="752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26B5B-BDCE-8C49-BD95-270A8AFA1784}">
      <dsp:nvSpPr>
        <dsp:cNvPr id="0" name=""/>
        <dsp:cNvSpPr/>
      </dsp:nvSpPr>
      <dsp:spPr>
        <a:xfrm>
          <a:off x="4252622" y="810"/>
          <a:ext cx="6378934" cy="3161869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b="1" kern="1200" dirty="0">
            <a:solidFill>
              <a:srgbClr val="0070C0"/>
            </a:solidFill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rgbClr val="0070C0"/>
              </a:solidFill>
            </a:rPr>
            <a:t>Критерий оценки процесса деятельности</a:t>
          </a:r>
          <a:endParaRPr lang="ru-RU" sz="3700" b="1" kern="1200" dirty="0">
            <a:solidFill>
              <a:srgbClr val="0070C0"/>
            </a:solidFill>
          </a:endParaRPr>
        </a:p>
      </dsp:txBody>
      <dsp:txXfrm>
        <a:off x="4252622" y="396044"/>
        <a:ext cx="5193233" cy="2371401"/>
      </dsp:txXfrm>
    </dsp:sp>
    <dsp:sp modelId="{DC0461BC-2641-0F42-B486-9CCEE2299537}">
      <dsp:nvSpPr>
        <dsp:cNvPr id="0" name=""/>
        <dsp:cNvSpPr/>
      </dsp:nvSpPr>
      <dsp:spPr>
        <a:xfrm>
          <a:off x="0" y="810"/>
          <a:ext cx="4252622" cy="316186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Helvetica" charset="0"/>
              <a:ea typeface="Helvetica" charset="0"/>
              <a:cs typeface="Helvetica" charset="0"/>
            </a:rPr>
            <a:t>1 группа</a:t>
          </a:r>
          <a:endParaRPr lang="ru-RU" sz="44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154350" y="155160"/>
        <a:ext cx="3943922" cy="2853169"/>
      </dsp:txXfrm>
    </dsp:sp>
    <dsp:sp modelId="{6C7138DA-8764-EE41-BA1C-8CE26C78A79D}">
      <dsp:nvSpPr>
        <dsp:cNvPr id="0" name=""/>
        <dsp:cNvSpPr/>
      </dsp:nvSpPr>
      <dsp:spPr>
        <a:xfrm>
          <a:off x="4252622" y="3478866"/>
          <a:ext cx="6378934" cy="3161869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b="1" kern="1200" dirty="0">
            <a:solidFill>
              <a:srgbClr val="0070C0"/>
            </a:solidFill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rgbClr val="0070C0"/>
              </a:solidFill>
            </a:rPr>
            <a:t>Критерий оценки результативности</a:t>
          </a:r>
          <a:endParaRPr lang="ru-RU" sz="3700" b="1" kern="1200" dirty="0">
            <a:solidFill>
              <a:srgbClr val="0070C0"/>
            </a:solidFill>
          </a:endParaRPr>
        </a:p>
      </dsp:txBody>
      <dsp:txXfrm>
        <a:off x="4252622" y="3874100"/>
        <a:ext cx="5193233" cy="2371401"/>
      </dsp:txXfrm>
    </dsp:sp>
    <dsp:sp modelId="{3021FDEC-365B-5545-A36E-865635748B2C}">
      <dsp:nvSpPr>
        <dsp:cNvPr id="0" name=""/>
        <dsp:cNvSpPr/>
      </dsp:nvSpPr>
      <dsp:spPr>
        <a:xfrm>
          <a:off x="0" y="3478866"/>
          <a:ext cx="4252622" cy="3161869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Helvetica" charset="0"/>
              <a:ea typeface="Helvetica" charset="0"/>
              <a:cs typeface="Helvetica" charset="0"/>
            </a:rPr>
            <a:t>2 группа</a:t>
          </a:r>
          <a:endParaRPr lang="ru-RU" sz="44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154350" y="3633216"/>
        <a:ext cx="3943922" cy="2853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7F00E-0DDD-5148-A991-6405E661CD1C}">
      <dsp:nvSpPr>
        <dsp:cNvPr id="0" name=""/>
        <dsp:cNvSpPr/>
      </dsp:nvSpPr>
      <dsp:spPr>
        <a:xfrm rot="10800000">
          <a:off x="1232966" y="74838"/>
          <a:ext cx="15517278" cy="15025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4337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smtClean="0"/>
            <a:t>комплексность</a:t>
          </a:r>
          <a:r>
            <a:rPr lang="ru-RU" sz="2800" u="sng" kern="1200" dirty="0" smtClean="0"/>
            <a:t> </a:t>
          </a:r>
          <a:r>
            <a:rPr lang="ru-RU" sz="2800" kern="1200" dirty="0" smtClean="0"/>
            <a:t>(степень охвата в воспитательном процессе направлений)</a:t>
          </a:r>
          <a:endParaRPr lang="ru-RU" sz="2800" kern="1200" dirty="0"/>
        </a:p>
      </dsp:txBody>
      <dsp:txXfrm rot="10800000">
        <a:off x="1608608" y="74838"/>
        <a:ext cx="15141636" cy="1502567"/>
      </dsp:txXfrm>
    </dsp:sp>
    <dsp:sp modelId="{A14E59E4-A76A-C543-9558-C04693E80EF2}">
      <dsp:nvSpPr>
        <dsp:cNvPr id="0" name=""/>
        <dsp:cNvSpPr/>
      </dsp:nvSpPr>
      <dsp:spPr>
        <a:xfrm>
          <a:off x="171144" y="5468"/>
          <a:ext cx="1347787" cy="13477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0981B0-8C5F-0246-9C3E-4A3F28F06E9E}">
      <dsp:nvSpPr>
        <dsp:cNvPr id="0" name=""/>
        <dsp:cNvSpPr/>
      </dsp:nvSpPr>
      <dsp:spPr>
        <a:xfrm rot="10800000">
          <a:off x="1066788" y="1841896"/>
          <a:ext cx="15773423" cy="13477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4337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smtClean="0"/>
            <a:t>адресность</a:t>
          </a:r>
          <a:r>
            <a:rPr lang="ru-RU" sz="3200" kern="1200" dirty="0" smtClean="0"/>
            <a:t> </a:t>
          </a:r>
          <a:r>
            <a:rPr lang="ru-RU" sz="2800" kern="1200" dirty="0" smtClean="0"/>
            <a:t>(степень учёта в воспитательном процессе возрастных и личностных особенностей детей, характеристик класса)</a:t>
          </a:r>
          <a:endParaRPr lang="ru-RU" sz="2800" kern="1200" dirty="0"/>
        </a:p>
      </dsp:txBody>
      <dsp:txXfrm rot="10800000">
        <a:off x="1403735" y="1841896"/>
        <a:ext cx="15436476" cy="1347787"/>
      </dsp:txXfrm>
    </dsp:sp>
    <dsp:sp modelId="{FABC4B09-515E-1442-82C6-350022992AD7}">
      <dsp:nvSpPr>
        <dsp:cNvPr id="0" name=""/>
        <dsp:cNvSpPr/>
      </dsp:nvSpPr>
      <dsp:spPr>
        <a:xfrm>
          <a:off x="244868" y="1743116"/>
          <a:ext cx="1347787" cy="13477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2D319A-2932-804C-AA78-1565274D9887}">
      <dsp:nvSpPr>
        <dsp:cNvPr id="0" name=""/>
        <dsp:cNvSpPr/>
      </dsp:nvSpPr>
      <dsp:spPr>
        <a:xfrm rot="10800000">
          <a:off x="1066788" y="3529012"/>
          <a:ext cx="15773423" cy="13477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4337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sng" kern="1200" dirty="0" err="1" smtClean="0"/>
            <a:t>инновационность</a:t>
          </a:r>
          <a:r>
            <a:rPr lang="ru-RU" sz="3200" b="0" u="sng" kern="1200" dirty="0" smtClean="0"/>
            <a:t> </a:t>
          </a:r>
          <a:r>
            <a:rPr lang="ru-RU" sz="2800" kern="1200" dirty="0" smtClean="0"/>
            <a:t>(степень использования новой по содержанию и формам подачи информации, в том числе, </a:t>
          </a:r>
          <a:r>
            <a:rPr lang="ru-RU" sz="2800" kern="1200" dirty="0" err="1" smtClean="0"/>
            <a:t>интернет-ресурсов</a:t>
          </a:r>
          <a:r>
            <a:rPr lang="ru-RU" sz="2800" kern="1200" dirty="0" smtClean="0"/>
            <a:t>, сетевых сообществ, ведения блогов и т.д.)</a:t>
          </a:r>
          <a:endParaRPr lang="ru-RU" sz="2800" kern="1200" dirty="0"/>
        </a:p>
      </dsp:txBody>
      <dsp:txXfrm rot="10800000">
        <a:off x="1403735" y="3529012"/>
        <a:ext cx="15436476" cy="1347787"/>
      </dsp:txXfrm>
    </dsp:sp>
    <dsp:sp modelId="{67E5E046-4078-D947-B024-0313F1344F79}">
      <dsp:nvSpPr>
        <dsp:cNvPr id="0" name=""/>
        <dsp:cNvSpPr/>
      </dsp:nvSpPr>
      <dsp:spPr>
        <a:xfrm>
          <a:off x="152396" y="3505200"/>
          <a:ext cx="1347787" cy="13477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D319A-2932-804C-AA78-1565274D9887}">
      <dsp:nvSpPr>
        <dsp:cNvPr id="0" name=""/>
        <dsp:cNvSpPr/>
      </dsp:nvSpPr>
      <dsp:spPr>
        <a:xfrm rot="10800000">
          <a:off x="502565" y="693"/>
          <a:ext cx="15880434" cy="141837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5464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u="sng" kern="1200" dirty="0" smtClean="0"/>
            <a:t>системность</a:t>
          </a:r>
          <a:r>
            <a:rPr lang="ru-RU" sz="3200" kern="1200" dirty="0" smtClean="0"/>
            <a:t> </a:t>
          </a:r>
          <a:r>
            <a:rPr lang="ru-RU" sz="2800" kern="1200" dirty="0" smtClean="0"/>
            <a:t>(степень </a:t>
          </a:r>
          <a:r>
            <a:rPr lang="ru-RU" sz="2800" kern="1200" dirty="0" err="1" smtClean="0"/>
            <a:t>вовлечённости</a:t>
          </a:r>
          <a:r>
            <a:rPr lang="ru-RU" sz="2800" kern="1200" dirty="0" smtClean="0"/>
            <a:t> в решение воспитательных задач разных субъектов воспитательного процесса)</a:t>
          </a:r>
          <a:endParaRPr lang="ru-RU" sz="2800" kern="1200" dirty="0"/>
        </a:p>
      </dsp:txBody>
      <dsp:txXfrm rot="10800000">
        <a:off x="857158" y="693"/>
        <a:ext cx="15525841" cy="1418374"/>
      </dsp:txXfrm>
    </dsp:sp>
    <dsp:sp modelId="{67E5E046-4078-D947-B024-0313F1344F79}">
      <dsp:nvSpPr>
        <dsp:cNvPr id="0" name=""/>
        <dsp:cNvSpPr/>
      </dsp:nvSpPr>
      <dsp:spPr>
        <a:xfrm>
          <a:off x="0" y="693"/>
          <a:ext cx="1418374" cy="14183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057C2-1AE3-5141-934D-CFFCB9EA09AA}">
      <dsp:nvSpPr>
        <dsp:cNvPr id="0" name=""/>
        <dsp:cNvSpPr/>
      </dsp:nvSpPr>
      <dsp:spPr>
        <a:xfrm>
          <a:off x="4214" y="666123"/>
          <a:ext cx="4109442" cy="1015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Организационное стимулирование</a:t>
          </a:r>
          <a:endParaRPr lang="ru-RU" sz="2800" kern="1200" dirty="0"/>
        </a:p>
      </dsp:txBody>
      <dsp:txXfrm>
        <a:off x="4214" y="666123"/>
        <a:ext cx="4109442" cy="1015744"/>
      </dsp:txXfrm>
    </dsp:sp>
    <dsp:sp modelId="{EB7CF6DE-2758-CF48-B94B-38A79B5B388C}">
      <dsp:nvSpPr>
        <dsp:cNvPr id="0" name=""/>
        <dsp:cNvSpPr/>
      </dsp:nvSpPr>
      <dsp:spPr>
        <a:xfrm>
          <a:off x="4214" y="1681867"/>
          <a:ext cx="4109442" cy="529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взаимодействие всех субъектов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создание системы наставничества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организация рабочих мест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214" y="1681867"/>
        <a:ext cx="4109442" cy="5290880"/>
      </dsp:txXfrm>
    </dsp:sp>
    <dsp:sp modelId="{A41253DF-880B-4A4D-ACB3-B02F99C7B03C}">
      <dsp:nvSpPr>
        <dsp:cNvPr id="0" name=""/>
        <dsp:cNvSpPr/>
      </dsp:nvSpPr>
      <dsp:spPr>
        <a:xfrm>
          <a:off x="4688978" y="666123"/>
          <a:ext cx="4109442" cy="1015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Социальное стимулирование</a:t>
          </a:r>
          <a:endParaRPr lang="ru-RU" sz="2800" kern="1200" dirty="0"/>
        </a:p>
      </dsp:txBody>
      <dsp:txXfrm>
        <a:off x="4688978" y="666123"/>
        <a:ext cx="4109442" cy="1015744"/>
      </dsp:txXfrm>
    </dsp:sp>
    <dsp:sp modelId="{D22F02F5-D159-614D-B142-19C675BA6041}">
      <dsp:nvSpPr>
        <dsp:cNvPr id="0" name=""/>
        <dsp:cNvSpPr/>
      </dsp:nvSpPr>
      <dsp:spPr>
        <a:xfrm>
          <a:off x="4688978" y="1681867"/>
          <a:ext cx="4109442" cy="529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наделение полномочиями и статусом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участия в конкурсах профессионального мастерства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повышения квалификации(участия в стажировках, </a:t>
          </a:r>
          <a:r>
            <a:rPr lang="ru-RU" sz="2800" b="0" i="0" kern="1200" dirty="0" err="1" smtClean="0">
              <a:solidFill>
                <a:srgbClr val="002060"/>
              </a:solidFill>
            </a:rPr>
            <a:t>вебинарах</a:t>
          </a:r>
          <a:r>
            <a:rPr lang="ru-RU" sz="2800" b="0" i="0" kern="1200" dirty="0" smtClean="0">
              <a:solidFill>
                <a:srgbClr val="002060"/>
              </a:solidFill>
            </a:rPr>
            <a:t>, семинарах и др.)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688978" y="1681867"/>
        <a:ext cx="4109442" cy="5290880"/>
      </dsp:txXfrm>
    </dsp:sp>
    <dsp:sp modelId="{6AB883FB-B983-A342-B656-B90B194E444F}">
      <dsp:nvSpPr>
        <dsp:cNvPr id="0" name=""/>
        <dsp:cNvSpPr/>
      </dsp:nvSpPr>
      <dsp:spPr>
        <a:xfrm>
          <a:off x="9373742" y="666123"/>
          <a:ext cx="4109442" cy="1015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Психологическое стимулирование</a:t>
          </a:r>
          <a:endParaRPr lang="ru-RU" sz="2800" kern="1200" dirty="0"/>
        </a:p>
      </dsp:txBody>
      <dsp:txXfrm>
        <a:off x="9373742" y="666123"/>
        <a:ext cx="4109442" cy="1015744"/>
      </dsp:txXfrm>
    </dsp:sp>
    <dsp:sp modelId="{6BF8E063-CC98-CF4E-BBA8-5CCDA56C42C4}">
      <dsp:nvSpPr>
        <dsp:cNvPr id="0" name=""/>
        <dsp:cNvSpPr/>
      </dsp:nvSpPr>
      <dsp:spPr>
        <a:xfrm>
          <a:off x="9373742" y="1681867"/>
          <a:ext cx="4109442" cy="529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создание механизмов разрешения и предотвращения конфликтных ситуаций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>
              <a:solidFill>
                <a:srgbClr val="002060"/>
              </a:solidFill>
            </a:rPr>
            <a:t>организация консультаций и создание условий для психологической разгрузки</a:t>
          </a:r>
          <a:endParaRPr lang="ru-RU" sz="2800" kern="1200" dirty="0">
            <a:solidFill>
              <a:srgbClr val="00206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9373742" y="1681867"/>
        <a:ext cx="4109442" cy="529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BCAA1-D33B-B94C-989D-97A7A121514A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AF3F1-B7F3-8346-95F5-2723B6B27A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952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90600" y="2552700"/>
            <a:ext cx="166116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43000" y="2781300"/>
            <a:ext cx="16200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осуществлении классного руководства ОО 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новых условиях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39600" y="7505700"/>
            <a:ext cx="4863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Д. Никифорова,             гл. специалист ОРДП РУО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34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1" y="1257300"/>
            <a:ext cx="1043939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Под </a:t>
            </a:r>
            <a:r>
              <a:rPr lang="ru-RU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воспитанием</a:t>
            </a: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понимается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1" y="492561"/>
            <a:ext cx="17015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П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едагогический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работник самостоятельно выбирает формы и технологии работы с обучающимися и родителями (законными представителями) несовершеннолетних обучающихся, в том числе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1" y="2933700"/>
            <a:ext cx="109727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3600" b="1" u="sng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индивидуальные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(беседа, консультация, 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оказание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индивидуальной 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помощи и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др.);</a:t>
            </a:r>
          </a:p>
          <a:p>
            <a:pPr marL="285750" indent="-285750">
              <a:buFont typeface="Arial" charset="0"/>
              <a:buChar char="•"/>
            </a:pPr>
            <a:endParaRPr lang="ru-RU" sz="3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3600" b="1" u="sng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групповые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(творческие группы, сетевые сообщества, органы самоуправления, проекты, ролевые игры, дебаты и др.);</a:t>
            </a:r>
          </a:p>
          <a:p>
            <a:pPr marL="285750" indent="-285750">
              <a:buFont typeface="Arial" charset="0"/>
              <a:buChar char="•"/>
            </a:pPr>
            <a:endParaRPr lang="ru-RU" sz="3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3600" b="1" u="sng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коллективные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(классные часы, конкурсы, спектакли, концерты, походы, 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слёты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соревнования,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родительские собрания и др.).</a:t>
            </a:r>
          </a:p>
          <a:p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53567" y="4758847"/>
            <a:ext cx="6104616" cy="56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683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419100"/>
            <a:ext cx="1676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Оценка эффективности деятельности классного руководителя</a:t>
            </a:r>
            <a:endParaRPr lang="ru-RU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51139753"/>
              </p:ext>
            </p:extLst>
          </p:nvPr>
        </p:nvGraphicFramePr>
        <p:xfrm>
          <a:off x="3200400" y="2324100"/>
          <a:ext cx="10631557" cy="6641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244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419100"/>
            <a:ext cx="1676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Оценка эффективности деятельности классного руководителя</a:t>
            </a:r>
            <a:endParaRPr lang="ru-RU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742539"/>
            <a:ext cx="1653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К критериям эффективности процесса деятельности, связанной с классным руководством, </a:t>
            </a:r>
            <a:r>
              <a:rPr lang="ru-RU" sz="3600">
                <a:solidFill>
                  <a:schemeClr val="bg1"/>
                </a:solidFill>
              </a:rPr>
              <a:t>относятся</a:t>
            </a:r>
            <a:r>
              <a:rPr lang="ru-RU" sz="3600" smtClean="0">
                <a:solidFill>
                  <a:schemeClr val="bg1"/>
                </a:solidFill>
              </a:rPr>
              <a:t>: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435616209"/>
              </p:ext>
            </p:extLst>
          </p:nvPr>
        </p:nvGraphicFramePr>
        <p:xfrm>
          <a:off x="381000" y="3390900"/>
          <a:ext cx="17907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7098989"/>
              </p:ext>
            </p:extLst>
          </p:nvPr>
        </p:nvGraphicFramePr>
        <p:xfrm>
          <a:off x="762000" y="8496300"/>
          <a:ext cx="16383000" cy="1419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024375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1" y="1257300"/>
            <a:ext cx="1043939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Под </a:t>
            </a:r>
            <a:r>
              <a:rPr lang="ru-RU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воспитанием</a:t>
            </a: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понимается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1" y="492561"/>
            <a:ext cx="17015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К</a:t>
            </a:r>
            <a:r>
              <a:rPr lang="ru-RU" sz="36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ритерии </a:t>
            </a:r>
            <a:r>
              <a:rPr lang="ru-RU" sz="3600" b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оценки результатов (эффективности) классного руководства:</a:t>
            </a:r>
          </a:p>
          <a:p>
            <a:endParaRPr lang="ru-RU" sz="3600" b="1" dirty="0" smtClean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1041" y="2246887"/>
            <a:ext cx="1097279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1 - </a:t>
            </a:r>
            <a:r>
              <a:rPr lang="ru-RU" sz="3600" dirty="0" err="1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сформированность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 знаний, представлений о системе ценностей гражданина России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;</a:t>
            </a:r>
          </a:p>
          <a:p>
            <a:endParaRPr lang="ru-RU" sz="3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2 - </a:t>
            </a:r>
            <a:r>
              <a:rPr lang="ru-RU" sz="3600" dirty="0" err="1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сформированность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 позитивной внутренней позиции личности обучающихся в отношении системы ценностей гражданина России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;</a:t>
            </a:r>
          </a:p>
          <a:p>
            <a:endParaRPr lang="ru-RU" sz="3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3 - наличие опыта деятельности на основе системы ценностей гражданина России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endParaRPr lang="ru-RU" sz="3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Эффективность деятельности по классному руководству повышается по мере продвижения к результатам более высокого уровня.</a:t>
            </a:r>
          </a:p>
          <a:p>
            <a:endParaRPr lang="ru-RU" sz="3600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53567" y="4758847"/>
            <a:ext cx="6104616" cy="56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3946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42900"/>
            <a:ext cx="1539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Механизмы стимулирования деятельности </a:t>
            </a:r>
            <a:r>
              <a:rPr lang="ru-RU" sz="3600" b="1" dirty="0" err="1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пед.работников</a:t>
            </a:r>
            <a:r>
              <a:rPr lang="ru-RU" sz="36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, осуществляющих классное руководство</a:t>
            </a:r>
            <a:endParaRPr lang="ru-RU" sz="3600" b="1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565244427"/>
              </p:ext>
            </p:extLst>
          </p:nvPr>
        </p:nvGraphicFramePr>
        <p:xfrm>
          <a:off x="228600" y="1543229"/>
          <a:ext cx="13487400" cy="7638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13905942" y="2171700"/>
            <a:ext cx="4218772" cy="1124656"/>
            <a:chOff x="10075163" y="740155"/>
            <a:chExt cx="4550568" cy="112465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075163" y="740155"/>
              <a:ext cx="4550568" cy="1124656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10379963" y="740155"/>
              <a:ext cx="4038600" cy="1124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472" tIns="125984" rIns="220472" bIns="125984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dirty="0"/>
                <a:t>Моральное стимулирование</a:t>
              </a:r>
              <a:endParaRPr lang="ru-RU" sz="31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4069228" y="3448756"/>
            <a:ext cx="4218772" cy="5311688"/>
            <a:chOff x="9389040" y="1833035"/>
            <a:chExt cx="4218772" cy="531168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9410296" y="2156179"/>
              <a:ext cx="4109442" cy="4988544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9389040" y="1833035"/>
              <a:ext cx="4218772" cy="4988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800" dirty="0" smtClean="0">
                  <a:solidFill>
                    <a:srgbClr val="002060"/>
                  </a:solidFill>
                </a:rPr>
                <a:t>информирование родительской общественности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800" dirty="0" smtClean="0">
                  <a:solidFill>
                    <a:srgbClr val="002060"/>
                  </a:solidFill>
                </a:rPr>
                <a:t>публичное </a:t>
              </a:r>
              <a:r>
                <a:rPr lang="ru-RU" sz="2800" dirty="0">
                  <a:solidFill>
                    <a:srgbClr val="002060"/>
                  </a:solidFill>
                </a:rPr>
                <a:t>признание результатов </a:t>
              </a:r>
              <a:r>
                <a:rPr lang="ru-RU" sz="2800" dirty="0" smtClean="0">
                  <a:solidFill>
                    <a:srgbClr val="002060"/>
                  </a:solidFill>
                </a:rPr>
                <a:t>труда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800" dirty="0">
                  <a:solidFill>
                    <a:srgbClr val="002060"/>
                  </a:solidFill>
                </a:rPr>
                <a:t>размещение информации об </a:t>
              </a:r>
              <a:r>
                <a:rPr lang="ru-RU" sz="2800" dirty="0" smtClean="0">
                  <a:solidFill>
                    <a:srgbClr val="002060"/>
                  </a:solidFill>
                </a:rPr>
                <a:t>успехах в СМИ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800" dirty="0" smtClean="0">
                  <a:solidFill>
                    <a:srgbClr val="002060"/>
                  </a:solidFill>
                </a:rPr>
                <a:t>конкурсы </a:t>
              </a:r>
              <a:r>
                <a:rPr lang="ru-RU" sz="2800" dirty="0">
                  <a:solidFill>
                    <a:srgbClr val="002060"/>
                  </a:solidFill>
                </a:rPr>
                <a:t>для выявления лучших педагогических </a:t>
              </a:r>
              <a:r>
                <a:rPr lang="ru-RU" sz="2800" dirty="0" smtClean="0">
                  <a:solidFill>
                    <a:srgbClr val="002060"/>
                  </a:solidFill>
                </a:rPr>
                <a:t>работников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800" kern="1200" dirty="0" smtClean="0">
                  <a:solidFill>
                    <a:srgbClr val="002060"/>
                  </a:solidFill>
                </a:rPr>
                <a:t>награды</a:t>
              </a:r>
              <a:endParaRPr lang="ru-RU" sz="2800" kern="1200" dirty="0">
                <a:solidFill>
                  <a:srgbClr val="002060"/>
                </a:solidFill>
              </a:endParaRP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98042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732" y="857220"/>
            <a:ext cx="16459200" cy="156527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0070C0"/>
                </a:solidFill>
              </a:rPr>
              <a:t>Примерный план работы методического объединения классных руководителей в ОО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57472"/>
            <a:ext cx="15925800" cy="654368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</a:rPr>
              <a:t>1</a:t>
            </a:r>
            <a:r>
              <a:rPr lang="ru-RU" sz="2800" dirty="0">
                <a:solidFill>
                  <a:srgbClr val="0070C0"/>
                </a:solidFill>
              </a:rPr>
              <a:t>). Организация методического объединения классных руководителей ОО, наставничество. Утверждение руководителей </a:t>
            </a:r>
            <a:r>
              <a:rPr lang="ru-RU" sz="2800" dirty="0" err="1">
                <a:solidFill>
                  <a:srgbClr val="0070C0"/>
                </a:solidFill>
              </a:rPr>
              <a:t>методобъединений</a:t>
            </a:r>
            <a:r>
              <a:rPr lang="ru-RU" sz="2800" dirty="0">
                <a:solidFill>
                  <a:srgbClr val="0070C0"/>
                </a:solidFill>
              </a:rPr>
              <a:t> в ОО Приказом руководителя.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Ответственные: Директор ОО, до 29  сентября 2020г. 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2). Разработка локальных актов, обеспечивающих осуществление классного руководства в ОО новых условиях, с учетом  методических рекомендаций («О методических рекомендациях, 14.05.2020 №ЛБ-С-070-12127, Москва, 2020).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Ответственные: Директор, зам. директора по УР, ВР, классные руководители. Октябрь 2020г. 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3). Утверждение локальных актов, обеспечивающих осуществление классного руководства в ОО.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Ответственные: Директор, октябрь – ноябрь 2020 г. </a:t>
            </a:r>
            <a:endParaRPr lang="ru-RU" sz="2800" dirty="0" smtClean="0">
              <a:solidFill>
                <a:srgbClr val="0070C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70C0"/>
                </a:solidFill>
              </a:rPr>
              <a:t>4). Заседания </a:t>
            </a:r>
            <a:r>
              <a:rPr lang="ru-RU" sz="2800" dirty="0" err="1" smtClean="0">
                <a:solidFill>
                  <a:srgbClr val="0070C0"/>
                </a:solidFill>
              </a:rPr>
              <a:t>методобъединения</a:t>
            </a:r>
            <a:r>
              <a:rPr lang="ru-RU" sz="2800" dirty="0" smtClean="0">
                <a:solidFill>
                  <a:srgbClr val="0070C0"/>
                </a:solidFill>
              </a:rPr>
              <a:t> классных руководителей в ОО     Ответственные: зам. директора по ВР, классные руководители, ежемесячно;</a:t>
            </a:r>
          </a:p>
          <a:p>
            <a:pPr algn="just"/>
            <a:endParaRPr lang="ru-RU" sz="28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4309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571500"/>
            <a:ext cx="17221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</a:rPr>
              <a:t>5</a:t>
            </a:r>
            <a:r>
              <a:rPr lang="ru-RU" sz="2600" b="1" dirty="0">
                <a:solidFill>
                  <a:srgbClr val="0070C0"/>
                </a:solidFill>
              </a:rPr>
              <a:t>)</a:t>
            </a:r>
            <a:r>
              <a:rPr lang="ru-RU" sz="2600" dirty="0">
                <a:solidFill>
                  <a:srgbClr val="0070C0"/>
                </a:solidFill>
              </a:rPr>
              <a:t> Обучающие семинары – практикумы по воспитанию из опыта работы лучших педагогических практик классных руководителей по актуальным темам:</a:t>
            </a:r>
          </a:p>
          <a:p>
            <a:r>
              <a:rPr lang="ru-RU" sz="2600" dirty="0">
                <a:solidFill>
                  <a:srgbClr val="0070C0"/>
                </a:solidFill>
              </a:rPr>
              <a:t> «Планирование работы классного руководителя» </a:t>
            </a:r>
            <a:r>
              <a:rPr lang="ru-RU" sz="2600" b="1" dirty="0">
                <a:solidFill>
                  <a:srgbClr val="0070C0"/>
                </a:solidFill>
              </a:rPr>
              <a:t>(</a:t>
            </a:r>
            <a:r>
              <a:rPr lang="en-US" sz="2600" b="1" dirty="0" smtClean="0">
                <a:solidFill>
                  <a:srgbClr val="0070C0"/>
                </a:solidFill>
              </a:rPr>
              <a:t>I</a:t>
            </a:r>
            <a:r>
              <a:rPr lang="ru-RU" sz="2600" b="1" dirty="0" smtClean="0">
                <a:solidFill>
                  <a:srgbClr val="0070C0"/>
                </a:solidFill>
              </a:rPr>
              <a:t>.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>
                <a:solidFill>
                  <a:srgbClr val="0070C0"/>
                </a:solidFill>
              </a:rPr>
              <a:t>по блокам инвариантной части):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dirty="0">
                <a:solidFill>
                  <a:srgbClr val="0070C0"/>
                </a:solidFill>
              </a:rPr>
              <a:t>1.  </a:t>
            </a:r>
            <a:r>
              <a:rPr lang="ru-RU" sz="2600" b="1" i="1" dirty="0">
                <a:solidFill>
                  <a:srgbClr val="0070C0"/>
                </a:solidFill>
              </a:rPr>
              <a:t>Личностно ориентированная деятельность </a:t>
            </a:r>
            <a:r>
              <a:rPr lang="ru-RU" sz="2600" dirty="0">
                <a:solidFill>
                  <a:srgbClr val="0070C0"/>
                </a:solidFill>
              </a:rPr>
              <a:t>по воспитанию и социализации обучающихся в классе.</a:t>
            </a:r>
          </a:p>
          <a:p>
            <a:r>
              <a:rPr lang="ru-RU" sz="2600" dirty="0">
                <a:solidFill>
                  <a:srgbClr val="0070C0"/>
                </a:solidFill>
              </a:rPr>
              <a:t>2. </a:t>
            </a:r>
            <a:r>
              <a:rPr lang="ru-RU" sz="2600" b="1" i="1" dirty="0">
                <a:solidFill>
                  <a:srgbClr val="0070C0"/>
                </a:solidFill>
              </a:rPr>
              <a:t>Деятельность </a:t>
            </a:r>
            <a:r>
              <a:rPr lang="ru-RU" sz="2600" dirty="0">
                <a:solidFill>
                  <a:srgbClr val="0070C0"/>
                </a:solidFill>
              </a:rPr>
              <a:t>по воспитанию и социализации обучающихся,</a:t>
            </a:r>
            <a:r>
              <a:rPr lang="ru-RU" sz="2600" b="1" i="1" dirty="0">
                <a:solidFill>
                  <a:srgbClr val="0070C0"/>
                </a:solidFill>
              </a:rPr>
              <a:t> осуществляемая с классом </a:t>
            </a:r>
            <a:r>
              <a:rPr lang="ru-RU" sz="2600" dirty="0">
                <a:solidFill>
                  <a:srgbClr val="0070C0"/>
                </a:solidFill>
              </a:rPr>
              <a:t>как социальной группой.</a:t>
            </a:r>
          </a:p>
          <a:p>
            <a:r>
              <a:rPr lang="ru-RU" sz="2600" dirty="0">
                <a:solidFill>
                  <a:srgbClr val="0070C0"/>
                </a:solidFill>
              </a:rPr>
              <a:t>3. Осуществление воспитательной деятельности</a:t>
            </a:r>
            <a:r>
              <a:rPr lang="ru-RU" sz="2600" b="1" i="1" dirty="0">
                <a:solidFill>
                  <a:srgbClr val="0070C0"/>
                </a:solidFill>
              </a:rPr>
              <a:t> во взаимодействии с родителями </a:t>
            </a:r>
            <a:r>
              <a:rPr lang="ru-RU" sz="2600" dirty="0">
                <a:solidFill>
                  <a:srgbClr val="0070C0"/>
                </a:solidFill>
              </a:rPr>
              <a:t>(законными представителями) несовершеннолетних обучающихся,</a:t>
            </a:r>
          </a:p>
          <a:p>
            <a:r>
              <a:rPr lang="ru-RU" sz="2600" dirty="0" smtClean="0">
                <a:solidFill>
                  <a:srgbClr val="0070C0"/>
                </a:solidFill>
              </a:rPr>
              <a:t>4. </a:t>
            </a:r>
            <a:r>
              <a:rPr lang="ru-RU" sz="2600" dirty="0">
                <a:solidFill>
                  <a:srgbClr val="0070C0"/>
                </a:solidFill>
              </a:rPr>
              <a:t>Осуществление воспитательной деятельности</a:t>
            </a:r>
            <a:r>
              <a:rPr lang="ru-RU" sz="2600" b="1" i="1" dirty="0">
                <a:solidFill>
                  <a:srgbClr val="0070C0"/>
                </a:solidFill>
              </a:rPr>
              <a:t> во взаимодействии с педагогическим коллективом;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b="1" i="1" dirty="0" smtClean="0">
                <a:solidFill>
                  <a:srgbClr val="0070C0"/>
                </a:solidFill>
              </a:rPr>
              <a:t>5.</a:t>
            </a:r>
            <a:r>
              <a:rPr lang="ru-RU" sz="2600" dirty="0" smtClean="0">
                <a:solidFill>
                  <a:srgbClr val="0070C0"/>
                </a:solidFill>
              </a:rPr>
              <a:t>  </a:t>
            </a:r>
            <a:r>
              <a:rPr lang="ru-RU" sz="2600" dirty="0">
                <a:solidFill>
                  <a:srgbClr val="0070C0"/>
                </a:solidFill>
              </a:rPr>
              <a:t>Участие в осуществлении воспитательной деятельности</a:t>
            </a:r>
            <a:r>
              <a:rPr lang="ru-RU" sz="2600" b="1" i="1" dirty="0">
                <a:solidFill>
                  <a:srgbClr val="0070C0"/>
                </a:solidFill>
              </a:rPr>
              <a:t> во взаимодействии с социальными партнерами;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b="1" i="1" dirty="0">
                <a:solidFill>
                  <a:srgbClr val="0070C0"/>
                </a:solidFill>
              </a:rPr>
              <a:t>6. </a:t>
            </a:r>
            <a:r>
              <a:rPr lang="ru-RU" sz="2600" dirty="0">
                <a:solidFill>
                  <a:srgbClr val="0070C0"/>
                </a:solidFill>
              </a:rPr>
              <a:t>Ведение и составление педагогическими работниками, осуществляющими классное руководство </a:t>
            </a:r>
            <a:r>
              <a:rPr lang="ru-RU" sz="2600" b="1" dirty="0">
                <a:solidFill>
                  <a:srgbClr val="0070C0"/>
                </a:solidFill>
              </a:rPr>
              <a:t>документации.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b="1" dirty="0">
                <a:solidFill>
                  <a:srgbClr val="0070C0"/>
                </a:solidFill>
              </a:rPr>
              <a:t>     </a:t>
            </a:r>
            <a:r>
              <a:rPr lang="ru-RU" sz="2600" dirty="0">
                <a:solidFill>
                  <a:srgbClr val="0070C0"/>
                </a:solidFill>
              </a:rPr>
              <a:t>«Планирование работы классного руководителя» </a:t>
            </a:r>
            <a:r>
              <a:rPr lang="ru-RU" sz="2600" b="1" dirty="0">
                <a:solidFill>
                  <a:srgbClr val="0070C0"/>
                </a:solidFill>
              </a:rPr>
              <a:t>(</a:t>
            </a:r>
            <a:r>
              <a:rPr lang="en-US" sz="2600" b="1" dirty="0">
                <a:solidFill>
                  <a:srgbClr val="0070C0"/>
                </a:solidFill>
              </a:rPr>
              <a:t>II</a:t>
            </a:r>
            <a:r>
              <a:rPr lang="ru-RU" sz="2600" b="1" dirty="0">
                <a:solidFill>
                  <a:srgbClr val="0070C0"/>
                </a:solidFill>
              </a:rPr>
              <a:t>. по блокам вариативной  части деятельности по классному руководству)</a:t>
            </a:r>
            <a:r>
              <a:rPr lang="ru-RU" sz="2600" dirty="0">
                <a:solidFill>
                  <a:srgbClr val="0070C0"/>
                </a:solidFill>
              </a:rPr>
              <a:t> формируется </a:t>
            </a:r>
            <a:r>
              <a:rPr lang="ru-RU" sz="2600" dirty="0" smtClean="0">
                <a:solidFill>
                  <a:srgbClr val="0070C0"/>
                </a:solidFill>
              </a:rPr>
              <a:t>в </a:t>
            </a:r>
            <a:r>
              <a:rPr lang="ru-RU" sz="2600" dirty="0">
                <a:solidFill>
                  <a:srgbClr val="0070C0"/>
                </a:solidFill>
              </a:rPr>
              <a:t>зависимости от контекстных условий общеобразовательной </a:t>
            </a:r>
            <a:r>
              <a:rPr lang="ru-RU" sz="2600" dirty="0" smtClean="0">
                <a:solidFill>
                  <a:srgbClr val="0070C0"/>
                </a:solidFill>
              </a:rPr>
              <a:t>организации.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dirty="0">
                <a:solidFill>
                  <a:srgbClr val="0070C0"/>
                </a:solidFill>
              </a:rPr>
              <a:t>Ответственные: зам. директора по ВР,  руководители МО классных руководителей, классные руководители, </a:t>
            </a:r>
            <a:r>
              <a:rPr lang="ru-RU" sz="2600" dirty="0" err="1">
                <a:solidFill>
                  <a:srgbClr val="0070C0"/>
                </a:solidFill>
              </a:rPr>
              <a:t>ежечетвертно</a:t>
            </a:r>
            <a:r>
              <a:rPr lang="ru-RU" sz="2600" dirty="0">
                <a:solidFill>
                  <a:srgbClr val="0070C0"/>
                </a:solidFill>
              </a:rPr>
              <a:t>;</a:t>
            </a:r>
          </a:p>
          <a:p>
            <a:r>
              <a:rPr lang="ru-RU" sz="2600" b="1" dirty="0" smtClean="0">
                <a:solidFill>
                  <a:srgbClr val="0070C0"/>
                </a:solidFill>
              </a:rPr>
              <a:t>7).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Изучение и анализ характеристик класса как малой социальной группы.</a:t>
            </a:r>
          </a:p>
          <a:p>
            <a:r>
              <a:rPr lang="ru-RU" sz="2600" dirty="0">
                <a:solidFill>
                  <a:srgbClr val="0070C0"/>
                </a:solidFill>
              </a:rPr>
              <a:t>Ответственные: классные руководители, сентябрь –октябрь, 2020г.</a:t>
            </a:r>
          </a:p>
          <a:p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</a:rPr>
              <a:t>8).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Проведение школьного этапа улусного конкурса «Классный руководитель – 2021</a:t>
            </a:r>
            <a:r>
              <a:rPr lang="ru-RU" sz="2600" dirty="0" smtClean="0">
                <a:solidFill>
                  <a:srgbClr val="0070C0"/>
                </a:solidFill>
              </a:rPr>
              <a:t>». Ответственные: зам директора по ВР, руководитель МО классных руководителей, февраль 2021 г.</a:t>
            </a:r>
            <a:endParaRPr lang="ru-RU" sz="2600" dirty="0">
              <a:solidFill>
                <a:srgbClr val="0070C0"/>
              </a:solidFill>
            </a:endParaRPr>
          </a:p>
          <a:p>
            <a:r>
              <a:rPr lang="ru-RU" sz="2600" b="1" dirty="0" smtClean="0">
                <a:solidFill>
                  <a:srgbClr val="0070C0"/>
                </a:solidFill>
              </a:rPr>
              <a:t>9)</a:t>
            </a:r>
            <a:r>
              <a:rPr lang="ru-RU" sz="2600" dirty="0" smtClean="0">
                <a:solidFill>
                  <a:srgbClr val="0070C0"/>
                </a:solidFill>
              </a:rPr>
              <a:t> </a:t>
            </a:r>
            <a:r>
              <a:rPr lang="ru-RU" sz="2600" dirty="0">
                <a:solidFill>
                  <a:srgbClr val="0070C0"/>
                </a:solidFill>
              </a:rPr>
              <a:t>Участие руководителей ОО, </a:t>
            </a:r>
            <a:r>
              <a:rPr lang="ru-RU" sz="2600" dirty="0" err="1">
                <a:solidFill>
                  <a:srgbClr val="0070C0"/>
                </a:solidFill>
              </a:rPr>
              <a:t>методобъединений</a:t>
            </a:r>
            <a:r>
              <a:rPr lang="ru-RU" sz="2600" dirty="0">
                <a:solidFill>
                  <a:srgbClr val="0070C0"/>
                </a:solidFill>
              </a:rPr>
              <a:t> классных руководителей,  классных руководителей в обучающихся семинарах, </a:t>
            </a:r>
            <a:r>
              <a:rPr lang="ru-RU" sz="2600" dirty="0" err="1">
                <a:solidFill>
                  <a:srgbClr val="0070C0"/>
                </a:solidFill>
              </a:rPr>
              <a:t>вебинарах</a:t>
            </a:r>
            <a:r>
              <a:rPr lang="ru-RU" sz="2600" dirty="0">
                <a:solidFill>
                  <a:srgbClr val="0070C0"/>
                </a:solidFill>
              </a:rPr>
              <a:t> </a:t>
            </a:r>
            <a:r>
              <a:rPr lang="ru-RU" sz="2600" dirty="0" err="1">
                <a:solidFill>
                  <a:srgbClr val="0070C0"/>
                </a:solidFill>
              </a:rPr>
              <a:t>Хангаласского</a:t>
            </a:r>
            <a:r>
              <a:rPr lang="ru-RU" sz="2600" dirty="0">
                <a:solidFill>
                  <a:srgbClr val="0070C0"/>
                </a:solidFill>
              </a:rPr>
              <a:t> РУО по воспитанию подрастающего поколения в дистанционном формате.</a:t>
            </a:r>
          </a:p>
          <a:p>
            <a:r>
              <a:rPr lang="ru-RU" sz="2600" dirty="0">
                <a:solidFill>
                  <a:srgbClr val="0070C0"/>
                </a:solidFill>
              </a:rPr>
              <a:t>Ответственные: Петрова Л. И., начальник ОРДП, Никифорова Г. Д.,  гл. специалист ОРДП РУО. 24 сентября, ноябрь, февраль, апрель 2020-2021 уч. г</a:t>
            </a:r>
            <a:r>
              <a:rPr lang="ru-RU" sz="2600" dirty="0" smtClean="0">
                <a:solidFill>
                  <a:srgbClr val="0070C0"/>
                </a:solidFill>
              </a:rPr>
              <a:t>.</a:t>
            </a:r>
            <a:endParaRPr lang="ru-RU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8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3400" y="723900"/>
            <a:ext cx="16992600" cy="922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47800" y="1181398"/>
            <a:ext cx="14859000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700" b="1" dirty="0"/>
              <a:t>Нормативно-правовые документы о классном руководстве:</a:t>
            </a:r>
            <a:endParaRPr lang="ru-RU" sz="3700" dirty="0"/>
          </a:p>
          <a:p>
            <a:r>
              <a:rPr lang="ru-RU" sz="3700" dirty="0"/>
              <a:t>- О методических рекомендациях, 14.05.2020 №ЛБ-С-070-12127, Москва, 2020;</a:t>
            </a:r>
            <a:br>
              <a:rPr lang="ru-RU" sz="3700" dirty="0"/>
            </a:br>
            <a:r>
              <a:rPr lang="ru-RU" sz="3700" dirty="0"/>
              <a:t>- Письмо Министерства просвещения РФ от 12 мая 2020 г. N ВБ-1011/08 "О методических рекомендациях";</a:t>
            </a:r>
          </a:p>
          <a:p>
            <a:r>
              <a:rPr lang="ru-RU" sz="3700" dirty="0"/>
              <a:t>-  Новости о доплатах по классному руководству. </a:t>
            </a:r>
            <a:r>
              <a:rPr lang="ru-RU" sz="3700" dirty="0" err="1"/>
              <a:t>Минпросвещение</a:t>
            </a:r>
            <a:r>
              <a:rPr lang="ru-RU" sz="3700" dirty="0"/>
              <a:t> России, 31 августа 2020;</a:t>
            </a:r>
          </a:p>
          <a:p>
            <a:r>
              <a:rPr lang="ru-RU" sz="3700" dirty="0"/>
              <a:t>- Постановление Правительства РФ от 4 апреля 2020 г. №448 «О внесении изменений в государственную программу РФ «Развитие образование»;</a:t>
            </a:r>
          </a:p>
          <a:p>
            <a:r>
              <a:rPr lang="ru-RU" sz="3700" dirty="0"/>
              <a:t>- О направлении дополнительных разъяснений </a:t>
            </a:r>
            <a:r>
              <a:rPr lang="ru-RU" sz="3700" dirty="0" err="1"/>
              <a:t>Минпросвещение</a:t>
            </a:r>
            <a:r>
              <a:rPr lang="ru-RU" sz="3700" dirty="0"/>
              <a:t> РФ, 07.09.2020 №ВБ-17000/08;</a:t>
            </a:r>
          </a:p>
          <a:p>
            <a:r>
              <a:rPr lang="ru-RU" sz="3700" dirty="0"/>
              <a:t>- Дополнительные разъяснения по применению законодательства РФ при осуществлении выплаты денежного вознаграждения за классное руководство педагогическим работникам ОО.</a:t>
            </a:r>
          </a:p>
        </p:txBody>
      </p:sp>
    </p:spTree>
    <p:extLst>
      <p:ext uri="{BB962C8B-B14F-4D97-AF65-F5344CB8AC3E}">
        <p14:creationId xmlns:p14="http://schemas.microsoft.com/office/powerpoint/2010/main" xmlns="" val="414589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77400" y="1790700"/>
            <a:ext cx="6722838" cy="619160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525000" cy="10287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62000" y="15621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thelas" charset="0"/>
                <a:ea typeface="Athelas" charset="0"/>
                <a:cs typeface="Athelas" charset="0"/>
              </a:rPr>
              <a:t>Методические рекомендации по организации работы классного руководства</a:t>
            </a:r>
            <a:endParaRPr lang="ru-RU" sz="7200" dirty="0">
              <a:solidFill>
                <a:schemeClr val="bg1"/>
              </a:solidFill>
              <a:latin typeface="Athelas" charset="0"/>
              <a:ea typeface="Athelas" charset="0"/>
              <a:cs typeface="Athela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876800" y="2400299"/>
            <a:ext cx="12801600" cy="7010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4"/>
          <p:cNvSpPr txBox="1"/>
          <p:nvPr/>
        </p:nvSpPr>
        <p:spPr>
          <a:xfrm>
            <a:off x="5486400" y="2400299"/>
            <a:ext cx="12039600" cy="67710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800"/>
              </a:lnSpc>
            </a:pPr>
            <a:r>
              <a:rPr lang="ru-RU" sz="3600" b="1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«</a:t>
            </a:r>
            <a:r>
              <a:rPr lang="ru-RU" sz="3600" b="1" i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Ближе </a:t>
            </a:r>
            <a:r>
              <a:rPr lang="ru-RU" sz="3600" b="1" i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всего к ученикам - их классные руководители. Такая постоянная каждодневная работа, связанная с </a:t>
            </a:r>
            <a:r>
              <a:rPr lang="ru-RU" sz="3600" b="1" i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обучением</a:t>
            </a:r>
            <a:r>
              <a:rPr lang="ru-RU" sz="3600" b="1" i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, воспитанием детей, - это огромная ответственность, и она, конечно, требует ... особой </a:t>
            </a:r>
            <a:r>
              <a:rPr lang="ru-RU" sz="3600" b="1" i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поддержки».</a:t>
            </a:r>
            <a:endParaRPr lang="ru-RU" sz="3600" b="1" i="1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>
              <a:lnSpc>
                <a:spcPts val="8800"/>
              </a:lnSpc>
            </a:pPr>
            <a:r>
              <a:rPr lang="ru-RU" sz="3600" b="1" i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 «воспитатель </a:t>
            </a:r>
            <a:r>
              <a:rPr lang="ru-RU" sz="3600" b="1" i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- это "федеральная </a:t>
            </a:r>
            <a:r>
              <a:rPr lang="ru-RU" sz="3600" b="1" i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функция».</a:t>
            </a:r>
            <a:endParaRPr lang="en-US" sz="3600" b="1" i="1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934412"/>
            <a:ext cx="4122872" cy="3857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1083764"/>
            <a:ext cx="1569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В ежегодном </a:t>
            </a:r>
            <a:r>
              <a:rPr lang="ru-RU" sz="32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Послании Президента </a:t>
            </a: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Российской Федерации Федеральному Собранию Российской Федерации от 15 января 2020 г. отмечено, что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66800" y="920082"/>
            <a:ext cx="15925800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Организация </a:t>
            </a:r>
            <a:r>
              <a:rPr lang="ru-RU" sz="32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классного руководства 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на местном уровне (в муниципальных районах и городских округах) должна быть направлена на создание условий эффективной </a:t>
            </a:r>
            <a:r>
              <a:rPr lang="ru-RU" sz="32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воспитательной деятельности, 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установленных нормативными правовыми актами федерального и регионального уровней, а также дополнительных задач с учётом</a:t>
            </a:r>
            <a:endParaRPr lang="en-US" sz="32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2667000" y="4993622"/>
            <a:ext cx="6705599" cy="797881"/>
            <a:chOff x="0" y="0"/>
            <a:chExt cx="9892801" cy="1549439"/>
          </a:xfrm>
        </p:grpSpPr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-10800000">
              <a:off x="0" y="0"/>
              <a:ext cx="1494899" cy="1549439"/>
            </a:xfrm>
            <a:prstGeom prst="rect">
              <a:avLst/>
            </a:prstGeom>
          </p:spPr>
        </p:pic>
        <p:sp>
          <p:nvSpPr>
            <p:cNvPr id="5" name="TextBox 5"/>
            <p:cNvSpPr txBox="1"/>
            <p:nvPr/>
          </p:nvSpPr>
          <p:spPr>
            <a:xfrm>
              <a:off x="2125429" y="492403"/>
              <a:ext cx="7767372" cy="8218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ru-RU" sz="2800" dirty="0">
                  <a:solidFill>
                    <a:srgbClr val="0070C0"/>
                  </a:solidFill>
                  <a:latin typeface="Helvetica" charset="0"/>
                  <a:ea typeface="Helvetica" charset="0"/>
                  <a:cs typeface="Helvetica" charset="0"/>
                </a:rPr>
                <a:t>социально-экономической</a:t>
              </a:r>
              <a:endParaRPr lang="en-US" sz="2500" dirty="0">
                <a:solidFill>
                  <a:srgbClr val="0070C0"/>
                </a:solidFill>
                <a:latin typeface="Clear Sans Regular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419116" y="470751"/>
              <a:ext cx="656667" cy="6460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40"/>
                </a:lnSpc>
              </a:pPr>
              <a:r>
                <a:rPr lang="en-US" sz="3400">
                  <a:solidFill>
                    <a:srgbClr val="FFFFFF"/>
                  </a:solidFill>
                  <a:latin typeface="Halant Medium Bold"/>
                </a:rPr>
                <a:t>01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2666999" y="6033915"/>
            <a:ext cx="4876800" cy="797881"/>
            <a:chOff x="0" y="0"/>
            <a:chExt cx="7194765" cy="1549439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-10800000">
              <a:off x="0" y="0"/>
              <a:ext cx="1494899" cy="1549439"/>
            </a:xfrm>
            <a:prstGeom prst="rect">
              <a:avLst/>
            </a:prstGeom>
          </p:spPr>
        </p:pic>
        <p:sp>
          <p:nvSpPr>
            <p:cNvPr id="9" name="TextBox 9"/>
            <p:cNvSpPr txBox="1"/>
            <p:nvPr/>
          </p:nvSpPr>
          <p:spPr>
            <a:xfrm>
              <a:off x="2125429" y="492404"/>
              <a:ext cx="5069336" cy="5642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ru-RU" sz="2800" dirty="0">
                  <a:solidFill>
                    <a:srgbClr val="0070C0"/>
                  </a:solidFill>
                  <a:latin typeface="Helvetica" charset="0"/>
                  <a:ea typeface="Helvetica" charset="0"/>
                  <a:cs typeface="Helvetica" charset="0"/>
                </a:rPr>
                <a:t>социокультурной</a:t>
              </a:r>
              <a:endParaRPr lang="en-US" sz="2500" dirty="0">
                <a:solidFill>
                  <a:srgbClr val="0070C0"/>
                </a:solidFill>
                <a:latin typeface="Clear Sans Regular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419116" y="470751"/>
              <a:ext cx="656667" cy="6460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40"/>
                </a:lnSpc>
              </a:pPr>
              <a:r>
                <a:rPr lang="en-US" sz="3400">
                  <a:solidFill>
                    <a:srgbClr val="FFFFFF"/>
                  </a:solidFill>
                  <a:latin typeface="Halant Medium Bold"/>
                </a:rPr>
                <a:t>02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666999" y="7068170"/>
            <a:ext cx="4876800" cy="797881"/>
            <a:chOff x="0" y="0"/>
            <a:chExt cx="7194766" cy="1549439"/>
          </a:xfrm>
        </p:grpSpPr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-10800000">
              <a:off x="0" y="0"/>
              <a:ext cx="1494899" cy="1549439"/>
            </a:xfrm>
            <a:prstGeom prst="rect">
              <a:avLst/>
            </a:prstGeom>
          </p:spPr>
        </p:pic>
        <p:sp>
          <p:nvSpPr>
            <p:cNvPr id="13" name="TextBox 13"/>
            <p:cNvSpPr txBox="1"/>
            <p:nvPr/>
          </p:nvSpPr>
          <p:spPr>
            <a:xfrm>
              <a:off x="2125430" y="217496"/>
              <a:ext cx="5069336" cy="5642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ru-RU" sz="2800" dirty="0">
                  <a:solidFill>
                    <a:srgbClr val="0070C0"/>
                  </a:solidFill>
                  <a:latin typeface="Helvetica" charset="0"/>
                  <a:ea typeface="Helvetica" charset="0"/>
                  <a:cs typeface="Helvetica" charset="0"/>
                </a:rPr>
                <a:t>демографической</a:t>
              </a:r>
              <a:endParaRPr lang="en-US" sz="2500" dirty="0">
                <a:solidFill>
                  <a:srgbClr val="0070C0"/>
                </a:solidFill>
                <a:latin typeface="Clear Sans Regular"/>
              </a:endParaRP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419116" y="470751"/>
              <a:ext cx="656667" cy="6460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40"/>
                </a:lnSpc>
              </a:pPr>
              <a:r>
                <a:rPr lang="en-US" sz="3400">
                  <a:solidFill>
                    <a:srgbClr val="FFFFFF"/>
                  </a:solidFill>
                  <a:latin typeface="Halant Medium Bold"/>
                </a:rPr>
                <a:t>03</a:t>
              </a:r>
            </a:p>
          </p:txBody>
        </p:sp>
      </p:grpSp>
      <p:grpSp>
        <p:nvGrpSpPr>
          <p:cNvPr id="27" name="Group 11"/>
          <p:cNvGrpSpPr/>
          <p:nvPr/>
        </p:nvGrpSpPr>
        <p:grpSpPr>
          <a:xfrm>
            <a:off x="2666998" y="8045076"/>
            <a:ext cx="10972802" cy="958385"/>
            <a:chOff x="0" y="0"/>
            <a:chExt cx="15850970" cy="1861129"/>
          </a:xfrm>
        </p:grpSpPr>
        <p:pic>
          <p:nvPicPr>
            <p:cNvPr id="28" name="Picture 12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 rot="-10800000">
              <a:off x="0" y="0"/>
              <a:ext cx="1494899" cy="1549439"/>
            </a:xfrm>
            <a:prstGeom prst="rect">
              <a:avLst/>
            </a:prstGeom>
          </p:spPr>
        </p:pic>
        <p:sp>
          <p:nvSpPr>
            <p:cNvPr id="29" name="TextBox 13"/>
            <p:cNvSpPr txBox="1"/>
            <p:nvPr/>
          </p:nvSpPr>
          <p:spPr>
            <a:xfrm>
              <a:off x="2125429" y="217496"/>
              <a:ext cx="13725541" cy="164363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r>
                <a:rPr lang="ru-RU" sz="2800" dirty="0">
                  <a:solidFill>
                    <a:srgbClr val="0070C0"/>
                  </a:solidFill>
                  <a:latin typeface="Helvetica" charset="0"/>
                  <a:ea typeface="Helvetica" charset="0"/>
                  <a:cs typeface="Helvetica" charset="0"/>
                </a:rPr>
                <a:t>криминогенной ситуации в конкретных муниципальных образованиях.</a:t>
              </a:r>
              <a:endParaRPr lang="en-US" sz="2500" dirty="0">
                <a:solidFill>
                  <a:srgbClr val="0070C0"/>
                </a:solidFill>
                <a:latin typeface="Clear Sans Regular"/>
              </a:endParaRPr>
            </a:p>
          </p:txBody>
        </p:sp>
        <p:sp>
          <p:nvSpPr>
            <p:cNvPr id="30" name="TextBox 14"/>
            <p:cNvSpPr txBox="1"/>
            <p:nvPr/>
          </p:nvSpPr>
          <p:spPr>
            <a:xfrm>
              <a:off x="419116" y="470750"/>
              <a:ext cx="656667" cy="9214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40"/>
                </a:lnSpc>
              </a:pPr>
              <a:r>
                <a:rPr lang="en-US" sz="3400" dirty="0" smtClean="0">
                  <a:solidFill>
                    <a:srgbClr val="FFFFFF"/>
                  </a:solidFill>
                  <a:latin typeface="Halant Medium Bold"/>
                </a:rPr>
                <a:t>0</a:t>
              </a:r>
              <a:r>
                <a:rPr lang="ru-RU" sz="3400" dirty="0" smtClean="0">
                  <a:solidFill>
                    <a:srgbClr val="FFFFFF"/>
                  </a:solidFill>
                  <a:latin typeface="Halant Medium Bold"/>
                </a:rPr>
                <a:t>4</a:t>
              </a:r>
              <a:endParaRPr lang="en-US" sz="3400" dirty="0">
                <a:solidFill>
                  <a:srgbClr val="FFFFFF"/>
                </a:solidFill>
                <a:latin typeface="Halant Medium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9094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38" y="8283"/>
            <a:ext cx="18195733" cy="10277060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295400" y="647700"/>
            <a:ext cx="15697200" cy="77271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b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Ц</a:t>
            </a:r>
            <a:r>
              <a:rPr lang="ru-RU" sz="32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ели</a:t>
            </a:r>
            <a:r>
              <a:rPr lang="ru-RU" sz="3200" b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, задачи и принципы 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деятельности, связанной с классным руководством, определяются базовыми целями и принципами воспитания, социализации и развития личности обучающихся, изложенными в 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Федеральном законе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 от 29 декабря 2012 г. </a:t>
            </a:r>
            <a:r>
              <a:rPr lang="ru-RU" sz="3200" dirty="0" err="1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N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 273-ФЗ "Об образовании в Российской Федерации" и 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Указе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 Президента Российской Федерации от 7 мая 2018 г. </a:t>
            </a:r>
            <a:r>
              <a:rPr lang="ru-RU" sz="3200" dirty="0" err="1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N</a:t>
            </a:r>
            <a:r>
              <a:rPr lang="ru-RU" sz="32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 204 "О национальных целях и стратегических задачах развития Российской Федерации на период до 2024 года", Стратегии развития воспитания в Российской Федерации на период до 2025 года</a:t>
            </a:r>
            <a:endParaRPr lang="en-US" sz="32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73000" y="7389743"/>
            <a:ext cx="51308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1" y="1257300"/>
            <a:ext cx="1043939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Под </a:t>
            </a:r>
            <a:r>
              <a:rPr lang="ru-RU" sz="3200" b="1" u="sng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воспитанием</a:t>
            </a:r>
            <a:r>
              <a:rPr lang="ru-RU" sz="3200" u="sng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понимается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25200" y="2272646"/>
            <a:ext cx="7162800" cy="59562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435271717"/>
              </p:ext>
            </p:extLst>
          </p:nvPr>
        </p:nvGraphicFramePr>
        <p:xfrm>
          <a:off x="609600" y="647700"/>
          <a:ext cx="16840200" cy="937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305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5400000">
            <a:off x="688631" y="3994285"/>
            <a:ext cx="5905441" cy="590544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68946" y="5067300"/>
            <a:ext cx="6249533" cy="51968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96251" y="1257300"/>
            <a:ext cx="11724349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! 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Каждый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блок инвариантной части деятельности по классному руководству </a:t>
            </a:r>
            <a:r>
              <a:rPr lang="ru-RU" sz="3600" b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может быть дополнен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, акцентирован или скорректирован с учетом контекстных условий.</a:t>
            </a:r>
          </a:p>
          <a:p>
            <a:endParaRPr lang="ru-RU" sz="36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! 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Вариативная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часть может отражаться не только в локальном акте общеобразовательной организации, но </a:t>
            </a:r>
            <a:r>
              <a:rPr lang="ru-RU" sz="3600" b="1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и в соглашении о выполнении дополнительной </a:t>
            </a:r>
            <a:r>
              <a:rPr lang="ru-RU" sz="3600" b="1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работы</a:t>
            </a:r>
            <a:r>
              <a:rPr lang="ru-RU" sz="36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ru-RU" sz="3600" dirty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если предполагается работа в классе с особыми условиями, например с присутствием детей с ограниченными возможностями здоровья, либо в разновозрастном классе-комплекте и т.д.</a:t>
            </a:r>
          </a:p>
          <a:p>
            <a:endParaRPr lang="ru-RU" sz="2800" b="1" dirty="0">
              <a:latin typeface="Helvetica" charset="0"/>
              <a:ea typeface="Helvetica" charset="0"/>
              <a:cs typeface="Helvetica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1006</Words>
  <Application>Microsoft Office PowerPoint</Application>
  <PresentationFormat>Произвольный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Примерный план работы методического объединения классных руководителей в ОО 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and Pink Graduation Primary School Events and Special Interest Presentation</dc:title>
  <cp:lastModifiedBy>Людмила Васильевна</cp:lastModifiedBy>
  <cp:revision>35</cp:revision>
  <dcterms:created xsi:type="dcterms:W3CDTF">2006-08-16T00:00:00Z</dcterms:created>
  <dcterms:modified xsi:type="dcterms:W3CDTF">2020-09-24T00:54:23Z</dcterms:modified>
  <dc:identifier>DAEIayBuNR0</dc:identifier>
</cp:coreProperties>
</file>