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702" autoAdjust="0"/>
  </p:normalViewPr>
  <p:slideViewPr>
    <p:cSldViewPr>
      <p:cViewPr varScale="1">
        <p:scale>
          <a:sx n="95" d="100"/>
          <a:sy n="95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FC810F-27CA-4AB4-AD90-904402211FE9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E8EA45-9122-4C99-AF48-D629FDA8B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785926"/>
            <a:ext cx="7481910" cy="250033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6"/>
                </a:solidFill>
              </a:rPr>
              <a:t>Об алгоритме введения индивидуального образовательного маршрута обучающегося в образовательной организации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857760"/>
            <a:ext cx="7624786" cy="857256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Скрябина Н.П.,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замначальника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МУ «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Хангаласское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РУО»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69622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Цель введения индивидуального образовательного маршрута в ОО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857364"/>
            <a:ext cx="7696224" cy="4286280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</a:pP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максимальной реализации особых потребностей каждого ребенка, в том числе 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особыми образовательными потребностями и особыми интеллектуальными, творческими, физическими способностями, высоким уровнем развития навыков самообразования,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обучающихся с ограниченными возможностями здоровья,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обучающихся, с отклонениями в поведении,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обучающихся, имеющих низкую мотивацию к учению; </a:t>
            </a:r>
          </a:p>
          <a:p>
            <a:pPr algn="just"/>
            <a:endParaRPr lang="ru-RU" sz="33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социализации и воспитания на ступени начального общего образования, основного общего образования, среднего общего образования.</a:t>
            </a:r>
          </a:p>
          <a:p>
            <a:pPr lvl="0" algn="just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69622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Этапы введения индивидуального образовательного маршрута в ОО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857364"/>
            <a:ext cx="7696224" cy="428628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1. Создание комиссии ОО.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Разработчики и участники реализации ИОМ: заместители директора по УВР, НМР, учителя-предметники, педагог-психолог, учитель-логопед, социальный педагог, классные руководители, родители (законные представители).  – </a:t>
            </a: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ОО</a:t>
            </a:r>
            <a:endParaRPr lang="ru-RU" sz="31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2. Разработка Плана мероприятий по введению ИОМ в ОО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определением сроков, ответственных исполнителей.</a:t>
            </a:r>
          </a:p>
          <a:p>
            <a:pPr lvl="0" algn="just"/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3. Обсуждение введения ИОМ на педсоветах, на родительских собраниях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</a:t>
            </a:r>
            <a:endParaRPr lang="ru-RU" sz="31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Принять решение педсовета по срокам, ответственным лицам, структуре, особенностям организации, форме мониторинга.</a:t>
            </a:r>
          </a:p>
          <a:p>
            <a:pPr lvl="0" algn="just"/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4. Разработка, введение, реализация ИОМ в ОО</a:t>
            </a:r>
          </a:p>
          <a:p>
            <a:pPr lvl="0" algn="just"/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5.Мониторинг и контроль реализации, корректировка ИОМ в ОО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69622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85794"/>
            <a:ext cx="7696224" cy="535785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ИОМ в первую очередь разрабатывается для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обучающихся с особыми образовательными потребностями и особыми интеллектуальными, творческими, физическими способностями, высоким уровнем развития навыков самообразования;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обучающихся с ограниченными возможностями здоровья;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обучающихся, с отклонениями в поведении;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обучающихся, имеющих низкую мотивацию к учению;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обучающихся, находящихся на длительном лечении по причине травмы или заболевания;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обучающихся, не имеющих возможность посещать учебные занятия в период спортивных соревнований, творческих конкурсов.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69622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85794"/>
            <a:ext cx="7696224" cy="5357850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solidFill>
                  <a:srgbClr val="C00000"/>
                </a:solidFill>
              </a:rPr>
              <a:t>ИОМ может быть разработан на учебную четверть, полугодие, учебный год, на период изучения темы, и включает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/>
              <a:t>- временной график выполнения учебных модулей по неделям с указанием контрольных точек – сроков представления заданий, контрольных срезов, зачетов и т.п.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>
                <a:solidFill>
                  <a:srgbClr val="C00000"/>
                </a:solidFill>
              </a:rPr>
              <a:t>ИОМ может формироваться для освоения одного или нескольких предметов.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69622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85794"/>
            <a:ext cx="7696224" cy="535785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r"/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ПРИНЯТО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Педагогическим советом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Протокол от «31» августа 2018 г.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СОГЛАСОВАНО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На заседании Управляющего Совета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Протокол №4 от «31» мая 2018 г.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УТВЕРЖДАЮ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Директор ГБОУ «Школа №1228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«Лефортово»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____________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Зинкевич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И.В.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«31» 08. 2018 г.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Положение об индивидуальном образовательном маршруте обучающегося Государственного бюджетного общеобразовательного учреждения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города Москвы «Школа № 1228 «Лефортово»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69622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28604"/>
            <a:ext cx="7696224" cy="571504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Примерный алгоритм введения ИОМ</a:t>
            </a:r>
            <a:endParaRPr lang="ru-RU" sz="8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Информационный этап</a:t>
            </a:r>
            <a:endParaRPr lang="ru-RU" sz="7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Необходимым условием реализации ИОМ является наличие заявления родителей обучающегося (его законных представителей) на реализацию их ребенком ИОМ. Приложение 1.</a:t>
            </a: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Поэтому на первом этапе учитель организует беседу с детьми и родителями, в ходе которой объясняет суть, цели и возможности индивидуальных маршрутов</a:t>
            </a:r>
            <a:r>
              <a:rPr lang="ru-RU" sz="6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Диагностика и выбор методов</a:t>
            </a:r>
            <a:endParaRPr lang="ru-RU" sz="7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Учитель (совместно с психологом и классным руководителем) проводит ряд тестов с целью определить личностные качества каждого ученика. То есть на данном этапе фиксируется, что ученик может и хочет узнать в рамках данного предмета и что ему может помочь/помешать в этом.  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Педагог-психолог, учитель-логопед предоставляют комплексное изучение психолого-педагогического статуса ребенка с ограниченными возможностями здоровья.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При реализации ИОМ предусматривается сочетание индивидуальной самостоятельной работы обучающегося с консультациями учителя в определённые сроки по электронной почте, дистанционные консультации с использование технологии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освоение ИОМ с использованием технологии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Определение целей и задач ИОМ</a:t>
            </a:r>
            <a:endParaRPr lang="ru-RU" sz="7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Для учащихся начальных классов цели и задачи определяет учитель. Это может быть как кратковременная цель, так и долгосрочная.  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Учащиеся старших классов должны принимать самое активное участие в определении целей и задач своего ИОМ, в идеале — сами определять, чего они хотят достичь, и что для этого нужно сделать. Роль учителя в этом случае — только в качестве консультанта.</a:t>
            </a:r>
          </a:p>
          <a:p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69622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28604"/>
            <a:ext cx="7696224" cy="571504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Примерный алгоритм введения ИОМ</a:t>
            </a:r>
            <a:endParaRPr lang="ru-RU" sz="8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Составление ИОМ</a:t>
            </a: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маршруте указываются цели, которые нужно достичь, способы реализации, источники получения знаний, сроки для каждой задачи в отдельности, способ контроля и итоговые результаты.</a:t>
            </a:r>
          </a:p>
          <a:p>
            <a:pPr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Этап реализации ИОМ.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ходе ИОМ может возникнуть необходимость его корректировки. </a:t>
            </a: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Итоговый этап</a:t>
            </a: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После завершения прохождения учеником ИОМ обязательно проводится итоговая аттестация (тестирование, контрольная, устный опрос, доклад и т.д.). </a:t>
            </a:r>
          </a:p>
          <a:p>
            <a:pPr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Учителя-предметники, педагог-психолог проводят диагностику успешности освоения ИОМ в конце каждого учебного модуля. Итоговая диагностика проводится в конце учебного года.</a:t>
            </a:r>
          </a:p>
          <a:p>
            <a:pPr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Полученные данные анализируются заместителем директора по УВР, курирующим реализацию индивидуальных образовательных маршрутов. По итогам проведенного анализа принимается решение о проведении корректировки ИОМ обучающегося.</a:t>
            </a:r>
          </a:p>
          <a:p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69622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28604"/>
            <a:ext cx="7696224" cy="57150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Необходимо: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84632" lvl="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комиссию ОО. Разработчики и участники реализации ИОМ: заместители директора по УВР, НМР, учителя-предметники, педагог-психолог, учитель-логопед, социальный педагог, классные руководители, родители (законные представители). 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Приказ ОО</a:t>
            </a:r>
          </a:p>
          <a:p>
            <a:pPr marL="484632" lvl="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Разработать План мероприятий по введению ИОМ в ОО с определением сроков, ответственных исполнителей.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Предоставить в РУО Приказ и План в срок до 17.05.2021 г.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606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Об алгоритме введения индивидуального образовательного маршрута обучающегося в образовательной организации </vt:lpstr>
      <vt:lpstr>Цель введения индивидуального образовательного маршрута в ОО </vt:lpstr>
      <vt:lpstr>Этапы введения индивидуального образовательного маршрута в ОО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алгоритме введения индивидуального образовательного маршрута обучающегося в образовательной организации</dc:title>
  <dc:creator>Надежда Петровна</dc:creator>
  <cp:lastModifiedBy>Надежда Петровна</cp:lastModifiedBy>
  <cp:revision>10</cp:revision>
  <dcterms:created xsi:type="dcterms:W3CDTF">2021-04-14T02:09:08Z</dcterms:created>
  <dcterms:modified xsi:type="dcterms:W3CDTF">2021-10-27T02:25:37Z</dcterms:modified>
</cp:coreProperties>
</file>