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0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8" r:id="rId5"/>
    <p:sldMasterId id="2147483713" r:id="rId6"/>
    <p:sldMasterId id="2147483719" r:id="rId7"/>
    <p:sldMasterId id="2147483725" r:id="rId8"/>
    <p:sldMasterId id="2147483731" r:id="rId9"/>
    <p:sldMasterId id="2147483737" r:id="rId10"/>
    <p:sldMasterId id="2147483749" r:id="rId11"/>
    <p:sldMasterId id="2147483755" r:id="rId12"/>
    <p:sldMasterId id="2147483761" r:id="rId13"/>
  </p:sldMasterIdLst>
  <p:notesMasterIdLst>
    <p:notesMasterId r:id="rId53"/>
  </p:notesMasterIdLst>
  <p:sldIdLst>
    <p:sldId id="257" r:id="rId14"/>
    <p:sldId id="414" r:id="rId15"/>
    <p:sldId id="406" r:id="rId16"/>
    <p:sldId id="415" r:id="rId17"/>
    <p:sldId id="401" r:id="rId18"/>
    <p:sldId id="402" r:id="rId19"/>
    <p:sldId id="407" r:id="rId20"/>
    <p:sldId id="408" r:id="rId21"/>
    <p:sldId id="409" r:id="rId22"/>
    <p:sldId id="410" r:id="rId23"/>
    <p:sldId id="411" r:id="rId24"/>
    <p:sldId id="413" r:id="rId25"/>
    <p:sldId id="375" r:id="rId26"/>
    <p:sldId id="376" r:id="rId27"/>
    <p:sldId id="380" r:id="rId28"/>
    <p:sldId id="387" r:id="rId29"/>
    <p:sldId id="384" r:id="rId30"/>
    <p:sldId id="383" r:id="rId31"/>
    <p:sldId id="403" r:id="rId32"/>
    <p:sldId id="405" r:id="rId33"/>
    <p:sldId id="404" r:id="rId34"/>
    <p:sldId id="377" r:id="rId35"/>
    <p:sldId id="378" r:id="rId36"/>
    <p:sldId id="379" r:id="rId37"/>
    <p:sldId id="381" r:id="rId38"/>
    <p:sldId id="382" r:id="rId39"/>
    <p:sldId id="396" r:id="rId40"/>
    <p:sldId id="397" r:id="rId41"/>
    <p:sldId id="398" r:id="rId42"/>
    <p:sldId id="399" r:id="rId43"/>
    <p:sldId id="394" r:id="rId44"/>
    <p:sldId id="388" r:id="rId45"/>
    <p:sldId id="389" r:id="rId46"/>
    <p:sldId id="390" r:id="rId47"/>
    <p:sldId id="391" r:id="rId48"/>
    <p:sldId id="392" r:id="rId49"/>
    <p:sldId id="393" r:id="rId50"/>
    <p:sldId id="395" r:id="rId51"/>
    <p:sldId id="400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" initials="M" lastIdx="1" clrIdx="0">
    <p:extLst>
      <p:ext uri="{19B8F6BF-5375-455C-9EA6-DF929625EA0E}">
        <p15:presenceInfo xmlns:p15="http://schemas.microsoft.com/office/powerpoint/2012/main" userId="Me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FFD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86849" autoAdjust="0"/>
  </p:normalViewPr>
  <p:slideViewPr>
    <p:cSldViewPr snapToGrid="0">
      <p:cViewPr varScale="1">
        <p:scale>
          <a:sx n="79" d="100"/>
          <a:sy n="79" d="100"/>
        </p:scale>
        <p:origin x="104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40ACE-86E1-4041-AF32-FDE66A531004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ACD46DE7-CCB0-402E-9A9E-819AE2AF5ACB}">
      <dgm:prSet phldrT="[Text]"/>
      <dgm:spPr bwMode="auto"/>
      <dgm:t>
        <a:bodyPr/>
        <a:lstStyle/>
        <a:p>
          <a:pPr>
            <a:defRPr/>
          </a:pPr>
          <a:r>
            <a:rPr lang="ru-RU" b="1" dirty="0" smtClean="0">
              <a:latin typeface="Phenomena"/>
            </a:rPr>
            <a:t>10</a:t>
          </a:r>
          <a:endParaRPr lang="ru-RU" b="1" dirty="0">
            <a:latin typeface="Phenomena"/>
          </a:endParaRPr>
        </a:p>
      </dgm:t>
    </dgm:pt>
    <dgm:pt modelId="{EDB8ECA2-ED08-4424-BA69-E52FCCD33BE4}" type="parTrans" cxnId="{94FDE84D-42F9-48FF-9BFC-288D6B3901A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91A1820-1E1E-4838-B4A9-20A1FACA24C5}" type="sibTrans" cxnId="{94FDE84D-42F9-48FF-9BFC-288D6B3901A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5FE6F3B-85FF-4F61-A185-3E354943ED82}">
      <dgm:prSet phldrT="[Text]"/>
      <dgm:spPr bwMode="auto"/>
      <dgm:t>
        <a:bodyPr/>
        <a:lstStyle/>
        <a:p>
          <a:pPr>
            <a:defRPr/>
          </a:pPr>
          <a:r>
            <a:rPr lang="ru-RU" b="1" dirty="0" smtClean="0">
              <a:latin typeface="Phenomena"/>
            </a:rPr>
            <a:t>11</a:t>
          </a:r>
          <a:endParaRPr lang="ru-RU" b="1" dirty="0">
            <a:latin typeface="Phenomena"/>
          </a:endParaRPr>
        </a:p>
      </dgm:t>
    </dgm:pt>
    <dgm:pt modelId="{11BF264F-B918-4403-841D-7DB3431A87A2}" type="parTrans" cxnId="{2C079788-D93F-4143-9681-5B42F5DFE93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8A13A84-E66A-45B6-B153-ACDD6B273ECD}" type="sibTrans" cxnId="{2C079788-D93F-4143-9681-5B42F5DFE93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ACD50C5-88EE-44C2-8229-8A9AC7F62846}" type="pres">
      <dgm:prSet presAssocID="{12940ACE-86E1-4041-AF32-FDE66A531004}" presName="Name0" presStyleCnt="0">
        <dgm:presLayoutVars>
          <dgm:dir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3F87D0AD-9841-45BA-B763-3966D7CF74D5}" type="pres">
      <dgm:prSet presAssocID="{ACD46DE7-CCB0-402E-9A9E-819AE2AF5ACB}" presName="parTxOnly" presStyleLbl="node1" presStyleIdx="0" presStyleCnt="2" custLinFactX="-4489" custLinFactNeighborX="-100000" custLinFactNeighborY="30351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0495CEA8-46A7-4BB5-89D5-BF9190ADF6C8}" type="pres">
      <dgm:prSet presAssocID="{091A1820-1E1E-4838-B4A9-20A1FACA24C5}" presName="parSpace" presStyleCnt="0"/>
      <dgm:spPr bwMode="auto"/>
    </dgm:pt>
    <dgm:pt modelId="{070E0CE1-2E70-4C59-97B0-83B52FA6A306}" type="pres">
      <dgm:prSet presAssocID="{A5FE6F3B-85FF-4F61-A185-3E354943ED82}" presName="parTxOnly" presStyleLbl="node1" presStyleIdx="1" presStyleCnt="2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2C079788-D93F-4143-9681-5B42F5DFE93D}" srcId="{12940ACE-86E1-4041-AF32-FDE66A531004}" destId="{A5FE6F3B-85FF-4F61-A185-3E354943ED82}" srcOrd="1" destOrd="0" parTransId="{11BF264F-B918-4403-841D-7DB3431A87A2}" sibTransId="{48A13A84-E66A-45B6-B153-ACDD6B273ECD}"/>
    <dgm:cxn modelId="{94FDE84D-42F9-48FF-9BFC-288D6B3901A5}" srcId="{12940ACE-86E1-4041-AF32-FDE66A531004}" destId="{ACD46DE7-CCB0-402E-9A9E-819AE2AF5ACB}" srcOrd="0" destOrd="0" parTransId="{EDB8ECA2-ED08-4424-BA69-E52FCCD33BE4}" sibTransId="{091A1820-1E1E-4838-B4A9-20A1FACA24C5}"/>
    <dgm:cxn modelId="{B4913101-D5A9-4077-8F92-EF58E7A030D3}" type="presOf" srcId="{ACD46DE7-CCB0-402E-9A9E-819AE2AF5ACB}" destId="{3F87D0AD-9841-45BA-B763-3966D7CF74D5}" srcOrd="0" destOrd="0" presId="urn:microsoft.com/office/officeart/2005/8/layout/hChevron3"/>
    <dgm:cxn modelId="{9989DCD8-B49E-4499-8E8D-8B4C3E30CB76}" type="presOf" srcId="{A5FE6F3B-85FF-4F61-A185-3E354943ED82}" destId="{070E0CE1-2E70-4C59-97B0-83B52FA6A306}" srcOrd="0" destOrd="0" presId="urn:microsoft.com/office/officeart/2005/8/layout/hChevron3"/>
    <dgm:cxn modelId="{2429253C-6275-459E-A745-E0855DA8297B}" type="presOf" srcId="{12940ACE-86E1-4041-AF32-FDE66A531004}" destId="{DACD50C5-88EE-44C2-8229-8A9AC7F62846}" srcOrd="0" destOrd="0" presId="urn:microsoft.com/office/officeart/2005/8/layout/hChevron3"/>
    <dgm:cxn modelId="{5248260C-AA66-4051-8068-10233B8FA0DF}" type="presParOf" srcId="{DACD50C5-88EE-44C2-8229-8A9AC7F62846}" destId="{3F87D0AD-9841-45BA-B763-3966D7CF74D5}" srcOrd="0" destOrd="0" presId="urn:microsoft.com/office/officeart/2005/8/layout/hChevron3"/>
    <dgm:cxn modelId="{ECE8CEB6-3224-4CD6-B9D5-49FA33DE18A6}" type="presParOf" srcId="{DACD50C5-88EE-44C2-8229-8A9AC7F62846}" destId="{0495CEA8-46A7-4BB5-89D5-BF9190ADF6C8}" srcOrd="1" destOrd="0" presId="urn:microsoft.com/office/officeart/2005/8/layout/hChevron3"/>
    <dgm:cxn modelId="{425FA6E5-DBBC-408D-9A10-10BACDA18822}" type="presParOf" srcId="{DACD50C5-88EE-44C2-8229-8A9AC7F62846}" destId="{070E0CE1-2E70-4C59-97B0-83B52FA6A306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40ACE-86E1-4041-AF32-FDE66A531004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ACD46DE7-CCB0-402E-9A9E-819AE2AF5ACB}">
      <dgm:prSet phldrT="[Text]"/>
      <dgm:spPr bwMode="auto"/>
      <dgm:t>
        <a:bodyPr/>
        <a:lstStyle/>
        <a:p>
          <a:pPr>
            <a:defRPr/>
          </a:pPr>
          <a:r>
            <a:rPr lang="ru-RU" b="1">
              <a:latin typeface="Phenomena"/>
            </a:rPr>
            <a:t>7</a:t>
          </a:r>
        </a:p>
      </dgm:t>
    </dgm:pt>
    <dgm:pt modelId="{EDB8ECA2-ED08-4424-BA69-E52FCCD33BE4}" type="parTrans" cxnId="{94FDE84D-42F9-48FF-9BFC-288D6B3901A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91A1820-1E1E-4838-B4A9-20A1FACA24C5}" type="sibTrans" cxnId="{94FDE84D-42F9-48FF-9BFC-288D6B3901A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5FE6F3B-85FF-4F61-A185-3E354943ED82}">
      <dgm:prSet phldrT="[Text]"/>
      <dgm:spPr bwMode="auto"/>
      <dgm:t>
        <a:bodyPr/>
        <a:lstStyle/>
        <a:p>
          <a:pPr>
            <a:defRPr/>
          </a:pPr>
          <a:r>
            <a:rPr lang="ru-RU" b="1">
              <a:latin typeface="Phenomena"/>
            </a:rPr>
            <a:t>8</a:t>
          </a:r>
        </a:p>
      </dgm:t>
    </dgm:pt>
    <dgm:pt modelId="{11BF264F-B918-4403-841D-7DB3431A87A2}" type="parTrans" cxnId="{2C079788-D93F-4143-9681-5B42F5DFE93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8A13A84-E66A-45B6-B153-ACDD6B273ECD}" type="sibTrans" cxnId="{2C079788-D93F-4143-9681-5B42F5DFE93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3D47592-B9CE-4A0B-9C1D-8A25E993E110}">
      <dgm:prSet phldrT="[Text]"/>
      <dgm:spPr bwMode="auto"/>
      <dgm:t>
        <a:bodyPr/>
        <a:lstStyle/>
        <a:p>
          <a:pPr>
            <a:defRPr/>
          </a:pPr>
          <a:r>
            <a:rPr lang="ru-RU" b="1">
              <a:latin typeface="Phenomena"/>
            </a:rPr>
            <a:t>9</a:t>
          </a:r>
        </a:p>
      </dgm:t>
    </dgm:pt>
    <dgm:pt modelId="{203689A5-8160-4A6D-9CE2-2E7E5512467E}" type="parTrans" cxnId="{B1A3F688-CEFA-4150-BE5E-5ADD8E6BF55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3CF6BFE-7397-455E-9069-0F7C533AFF93}" type="sibTrans" cxnId="{B1A3F688-CEFA-4150-BE5E-5ADD8E6BF55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ACD50C5-88EE-44C2-8229-8A9AC7F62846}" type="pres">
      <dgm:prSet presAssocID="{12940ACE-86E1-4041-AF32-FDE66A531004}" presName="Name0" presStyleCnt="0">
        <dgm:presLayoutVars>
          <dgm:dir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3F87D0AD-9841-45BA-B763-3966D7CF74D5}" type="pres">
      <dgm:prSet presAssocID="{ACD46DE7-CCB0-402E-9A9E-819AE2AF5ACB}" presName="parTxOnly" presStyleLbl="node1" presStyleIdx="0" presStyleCnt="3" custLinFactX="-4489" custLinFactNeighborX="-100000" custLinFactNeighborY="30351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0495CEA8-46A7-4BB5-89D5-BF9190ADF6C8}" type="pres">
      <dgm:prSet presAssocID="{091A1820-1E1E-4838-B4A9-20A1FACA24C5}" presName="parSpace" presStyleCnt="0"/>
      <dgm:spPr bwMode="auto"/>
    </dgm:pt>
    <dgm:pt modelId="{070E0CE1-2E70-4C59-97B0-83B52FA6A306}" type="pres">
      <dgm:prSet presAssocID="{A5FE6F3B-85FF-4F61-A185-3E354943ED82}" presName="parTxOnly" presStyleLbl="node1" presStyleIdx="1" presStyleCnt="3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BB8B87D6-3C28-4E86-9F0B-2B84C407CCE6}" type="pres">
      <dgm:prSet presAssocID="{48A13A84-E66A-45B6-B153-ACDD6B273ECD}" presName="parSpace" presStyleCnt="0"/>
      <dgm:spPr bwMode="auto"/>
    </dgm:pt>
    <dgm:pt modelId="{C755E22D-8EE4-4A5A-A57F-AE59A5A20179}" type="pres">
      <dgm:prSet presAssocID="{63D47592-B9CE-4A0B-9C1D-8A25E993E110}" presName="parTxOnly" presStyleLbl="node1" presStyleIdx="2" presStyleCnt="3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2C079788-D93F-4143-9681-5B42F5DFE93D}" srcId="{12940ACE-86E1-4041-AF32-FDE66A531004}" destId="{A5FE6F3B-85FF-4F61-A185-3E354943ED82}" srcOrd="1" destOrd="0" parTransId="{11BF264F-B918-4403-841D-7DB3431A87A2}" sibTransId="{48A13A84-E66A-45B6-B153-ACDD6B273ECD}"/>
    <dgm:cxn modelId="{94FDE84D-42F9-48FF-9BFC-288D6B3901A5}" srcId="{12940ACE-86E1-4041-AF32-FDE66A531004}" destId="{ACD46DE7-CCB0-402E-9A9E-819AE2AF5ACB}" srcOrd="0" destOrd="0" parTransId="{EDB8ECA2-ED08-4424-BA69-E52FCCD33BE4}" sibTransId="{091A1820-1E1E-4838-B4A9-20A1FACA24C5}"/>
    <dgm:cxn modelId="{B4913101-D5A9-4077-8F92-EF58E7A030D3}" type="presOf" srcId="{ACD46DE7-CCB0-402E-9A9E-819AE2AF5ACB}" destId="{3F87D0AD-9841-45BA-B763-3966D7CF74D5}" srcOrd="0" destOrd="0" presId="urn:microsoft.com/office/officeart/2005/8/layout/hChevron3"/>
    <dgm:cxn modelId="{9989DCD8-B49E-4499-8E8D-8B4C3E30CB76}" type="presOf" srcId="{A5FE6F3B-85FF-4F61-A185-3E354943ED82}" destId="{070E0CE1-2E70-4C59-97B0-83B52FA6A306}" srcOrd="0" destOrd="0" presId="urn:microsoft.com/office/officeart/2005/8/layout/hChevron3"/>
    <dgm:cxn modelId="{DE8C24E2-26CB-44AD-B715-E0BB135C4E88}" type="presOf" srcId="{63D47592-B9CE-4A0B-9C1D-8A25E993E110}" destId="{C755E22D-8EE4-4A5A-A57F-AE59A5A20179}" srcOrd="0" destOrd="0" presId="urn:microsoft.com/office/officeart/2005/8/layout/hChevron3"/>
    <dgm:cxn modelId="{2429253C-6275-459E-A745-E0855DA8297B}" type="presOf" srcId="{12940ACE-86E1-4041-AF32-FDE66A531004}" destId="{DACD50C5-88EE-44C2-8229-8A9AC7F62846}" srcOrd="0" destOrd="0" presId="urn:microsoft.com/office/officeart/2005/8/layout/hChevron3"/>
    <dgm:cxn modelId="{B1A3F688-CEFA-4150-BE5E-5ADD8E6BF556}" srcId="{12940ACE-86E1-4041-AF32-FDE66A531004}" destId="{63D47592-B9CE-4A0B-9C1D-8A25E993E110}" srcOrd="2" destOrd="0" parTransId="{203689A5-8160-4A6D-9CE2-2E7E5512467E}" sibTransId="{93CF6BFE-7397-455E-9069-0F7C533AFF93}"/>
    <dgm:cxn modelId="{5248260C-AA66-4051-8068-10233B8FA0DF}" type="presParOf" srcId="{DACD50C5-88EE-44C2-8229-8A9AC7F62846}" destId="{3F87D0AD-9841-45BA-B763-3966D7CF74D5}" srcOrd="0" destOrd="0" presId="urn:microsoft.com/office/officeart/2005/8/layout/hChevron3"/>
    <dgm:cxn modelId="{ECE8CEB6-3224-4CD6-B9D5-49FA33DE18A6}" type="presParOf" srcId="{DACD50C5-88EE-44C2-8229-8A9AC7F62846}" destId="{0495CEA8-46A7-4BB5-89D5-BF9190ADF6C8}" srcOrd="1" destOrd="0" presId="urn:microsoft.com/office/officeart/2005/8/layout/hChevron3"/>
    <dgm:cxn modelId="{425FA6E5-DBBC-408D-9A10-10BACDA18822}" type="presParOf" srcId="{DACD50C5-88EE-44C2-8229-8A9AC7F62846}" destId="{070E0CE1-2E70-4C59-97B0-83B52FA6A306}" srcOrd="2" destOrd="0" presId="urn:microsoft.com/office/officeart/2005/8/layout/hChevron3"/>
    <dgm:cxn modelId="{E97A742A-1149-453C-91DC-E927FAB673B6}" type="presParOf" srcId="{DACD50C5-88EE-44C2-8229-8A9AC7F62846}" destId="{BB8B87D6-3C28-4E86-9F0B-2B84C407CCE6}" srcOrd="3" destOrd="0" presId="urn:microsoft.com/office/officeart/2005/8/layout/hChevron3"/>
    <dgm:cxn modelId="{F157E41C-9141-4B47-B712-3091996D087A}" type="presParOf" srcId="{DACD50C5-88EE-44C2-8229-8A9AC7F62846}" destId="{C755E22D-8EE4-4A5A-A57F-AE59A5A2017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940ACE-86E1-4041-AF32-FDE66A531004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3E876E4-FB54-47F4-9610-A14455F155D0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5</a:t>
          </a:r>
        </a:p>
      </dgm:t>
    </dgm:pt>
    <dgm:pt modelId="{D1E696A1-2FB9-45C2-BA36-48624F1C1E87}" type="parTrans" cxnId="{BAF2A6F6-E94B-439C-89FA-044FE5C9CAEA}">
      <dgm:prSet/>
      <dgm:spPr/>
      <dgm:t>
        <a:bodyPr/>
        <a:lstStyle/>
        <a:p>
          <a:endParaRPr lang="ru-RU"/>
        </a:p>
      </dgm:t>
    </dgm:pt>
    <dgm:pt modelId="{B90E391D-6621-4AEA-92AE-8E154A41F428}" type="sibTrans" cxnId="{BAF2A6F6-E94B-439C-89FA-044FE5C9CAEA}">
      <dgm:prSet/>
      <dgm:spPr/>
      <dgm:t>
        <a:bodyPr/>
        <a:lstStyle/>
        <a:p>
          <a:endParaRPr lang="ru-RU"/>
        </a:p>
      </dgm:t>
    </dgm:pt>
    <dgm:pt modelId="{68D51318-50FD-42C6-8587-ED55A2D472B9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6</a:t>
          </a:r>
        </a:p>
      </dgm:t>
    </dgm:pt>
    <dgm:pt modelId="{6BD662F0-E3C5-406B-AD43-4FB7114D85BE}" type="parTrans" cxnId="{D4636063-805C-4AC7-8AB7-6C6B03A760D3}">
      <dgm:prSet/>
      <dgm:spPr/>
      <dgm:t>
        <a:bodyPr/>
        <a:lstStyle/>
        <a:p>
          <a:endParaRPr lang="ru-RU"/>
        </a:p>
      </dgm:t>
    </dgm:pt>
    <dgm:pt modelId="{6B197A1A-7596-42C1-8936-FBBB82021AF8}" type="sibTrans" cxnId="{D4636063-805C-4AC7-8AB7-6C6B03A760D3}">
      <dgm:prSet/>
      <dgm:spPr/>
      <dgm:t>
        <a:bodyPr/>
        <a:lstStyle/>
        <a:p>
          <a:endParaRPr lang="ru-RU"/>
        </a:p>
      </dgm:t>
    </dgm:pt>
    <dgm:pt modelId="{ACD46DE7-CCB0-402E-9A9E-819AE2AF5ACB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7</a:t>
          </a:r>
        </a:p>
      </dgm:t>
    </dgm:pt>
    <dgm:pt modelId="{EDB8ECA2-ED08-4424-BA69-E52FCCD33BE4}" type="parTrans" cxnId="{94FDE84D-42F9-48FF-9BFC-288D6B3901A5}">
      <dgm:prSet/>
      <dgm:spPr/>
      <dgm:t>
        <a:bodyPr/>
        <a:lstStyle/>
        <a:p>
          <a:endParaRPr lang="ru-RU"/>
        </a:p>
      </dgm:t>
    </dgm:pt>
    <dgm:pt modelId="{091A1820-1E1E-4838-B4A9-20A1FACA24C5}" type="sibTrans" cxnId="{94FDE84D-42F9-48FF-9BFC-288D6B3901A5}">
      <dgm:prSet/>
      <dgm:spPr/>
      <dgm:t>
        <a:bodyPr/>
        <a:lstStyle/>
        <a:p>
          <a:endParaRPr lang="ru-RU"/>
        </a:p>
      </dgm:t>
    </dgm:pt>
    <dgm:pt modelId="{A5FE6F3B-85FF-4F61-A185-3E354943ED82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8</a:t>
          </a:r>
        </a:p>
      </dgm:t>
    </dgm:pt>
    <dgm:pt modelId="{11BF264F-B918-4403-841D-7DB3431A87A2}" type="parTrans" cxnId="{2C079788-D93F-4143-9681-5B42F5DFE93D}">
      <dgm:prSet/>
      <dgm:spPr/>
      <dgm:t>
        <a:bodyPr/>
        <a:lstStyle/>
        <a:p>
          <a:endParaRPr lang="ru-RU"/>
        </a:p>
      </dgm:t>
    </dgm:pt>
    <dgm:pt modelId="{48A13A84-E66A-45B6-B153-ACDD6B273ECD}" type="sibTrans" cxnId="{2C079788-D93F-4143-9681-5B42F5DFE93D}">
      <dgm:prSet/>
      <dgm:spPr/>
      <dgm:t>
        <a:bodyPr/>
        <a:lstStyle/>
        <a:p>
          <a:endParaRPr lang="ru-RU"/>
        </a:p>
      </dgm:t>
    </dgm:pt>
    <dgm:pt modelId="{63D47592-B9CE-4A0B-9C1D-8A25E993E110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9</a:t>
          </a:r>
        </a:p>
      </dgm:t>
    </dgm:pt>
    <dgm:pt modelId="{203689A5-8160-4A6D-9CE2-2E7E5512467E}" type="parTrans" cxnId="{B1A3F688-CEFA-4150-BE5E-5ADD8E6BF556}">
      <dgm:prSet/>
      <dgm:spPr/>
      <dgm:t>
        <a:bodyPr/>
        <a:lstStyle/>
        <a:p>
          <a:endParaRPr lang="ru-RU"/>
        </a:p>
      </dgm:t>
    </dgm:pt>
    <dgm:pt modelId="{93CF6BFE-7397-455E-9069-0F7C533AFF93}" type="sibTrans" cxnId="{B1A3F688-CEFA-4150-BE5E-5ADD8E6BF556}">
      <dgm:prSet/>
      <dgm:spPr/>
      <dgm:t>
        <a:bodyPr/>
        <a:lstStyle/>
        <a:p>
          <a:endParaRPr lang="ru-RU"/>
        </a:p>
      </dgm:t>
    </dgm:pt>
    <dgm:pt modelId="{17C5980D-002F-4831-B366-38335185CE25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10</a:t>
          </a:r>
        </a:p>
      </dgm:t>
    </dgm:pt>
    <dgm:pt modelId="{E182420A-2070-454B-B5C6-44B4A441C08E}" type="parTrans" cxnId="{5C16D406-288C-484C-B046-86FC42A8F4BA}">
      <dgm:prSet/>
      <dgm:spPr/>
      <dgm:t>
        <a:bodyPr/>
        <a:lstStyle/>
        <a:p>
          <a:endParaRPr lang="ru-RU"/>
        </a:p>
      </dgm:t>
    </dgm:pt>
    <dgm:pt modelId="{F8F13F35-E700-498A-BBAB-C9F9C0C2B2B5}" type="sibTrans" cxnId="{5C16D406-288C-484C-B046-86FC42A8F4BA}">
      <dgm:prSet/>
      <dgm:spPr/>
      <dgm:t>
        <a:bodyPr/>
        <a:lstStyle/>
        <a:p>
          <a:endParaRPr lang="ru-RU"/>
        </a:p>
      </dgm:t>
    </dgm:pt>
    <dgm:pt modelId="{5AA5551D-0357-40D3-8BA6-F6072583CB59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11</a:t>
          </a:r>
        </a:p>
      </dgm:t>
    </dgm:pt>
    <dgm:pt modelId="{5766B955-17A5-4BA2-836E-DDC40DE5E94A}" type="parTrans" cxnId="{DC45931A-686E-44FC-817D-5F80FEEBE099}">
      <dgm:prSet/>
      <dgm:spPr/>
      <dgm:t>
        <a:bodyPr/>
        <a:lstStyle/>
        <a:p>
          <a:endParaRPr lang="ru-RU"/>
        </a:p>
      </dgm:t>
    </dgm:pt>
    <dgm:pt modelId="{31C3504C-84EC-4E24-A4ED-B447D5BE51A3}" type="sibTrans" cxnId="{DC45931A-686E-44FC-817D-5F80FEEBE099}">
      <dgm:prSet/>
      <dgm:spPr/>
      <dgm:t>
        <a:bodyPr/>
        <a:lstStyle/>
        <a:p>
          <a:endParaRPr lang="ru-RU"/>
        </a:p>
      </dgm:t>
    </dgm:pt>
    <dgm:pt modelId="{DACD50C5-88EE-44C2-8229-8A9AC7F62846}" type="pres">
      <dgm:prSet presAssocID="{12940ACE-86E1-4041-AF32-FDE66A5310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32CA9B-28EC-4BBD-94D4-FD61755DA178}" type="pres">
      <dgm:prSet presAssocID="{43E876E4-FB54-47F4-9610-A14455F155D0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52CF5-A3AA-4C3C-BA42-9D1F8262F8D1}" type="pres">
      <dgm:prSet presAssocID="{B90E391D-6621-4AEA-92AE-8E154A41F428}" presName="parSpace" presStyleCnt="0"/>
      <dgm:spPr/>
    </dgm:pt>
    <dgm:pt modelId="{D01794C2-F1EA-4169-AC87-A71EA8324A92}" type="pres">
      <dgm:prSet presAssocID="{68D51318-50FD-42C6-8587-ED55A2D472B9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66AA6-BE52-4D0B-A7BE-F29526F9AC45}" type="pres">
      <dgm:prSet presAssocID="{6B197A1A-7596-42C1-8936-FBBB82021AF8}" presName="parSpace" presStyleCnt="0"/>
      <dgm:spPr/>
    </dgm:pt>
    <dgm:pt modelId="{3F87D0AD-9841-45BA-B763-3966D7CF74D5}" type="pres">
      <dgm:prSet presAssocID="{ACD46DE7-CCB0-402E-9A9E-819AE2AF5ACB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5CEA8-46A7-4BB5-89D5-BF9190ADF6C8}" type="pres">
      <dgm:prSet presAssocID="{091A1820-1E1E-4838-B4A9-20A1FACA24C5}" presName="parSpace" presStyleCnt="0"/>
      <dgm:spPr/>
    </dgm:pt>
    <dgm:pt modelId="{070E0CE1-2E70-4C59-97B0-83B52FA6A306}" type="pres">
      <dgm:prSet presAssocID="{A5FE6F3B-85FF-4F61-A185-3E354943ED82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B87D6-3C28-4E86-9F0B-2B84C407CCE6}" type="pres">
      <dgm:prSet presAssocID="{48A13A84-E66A-45B6-B153-ACDD6B273ECD}" presName="parSpace" presStyleCnt="0"/>
      <dgm:spPr/>
    </dgm:pt>
    <dgm:pt modelId="{C755E22D-8EE4-4A5A-A57F-AE59A5A20179}" type="pres">
      <dgm:prSet presAssocID="{63D47592-B9CE-4A0B-9C1D-8A25E993E110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846AD-DD65-4B9D-8227-71B5D5D3F5E2}" type="pres">
      <dgm:prSet presAssocID="{93CF6BFE-7397-455E-9069-0F7C533AFF93}" presName="parSpace" presStyleCnt="0"/>
      <dgm:spPr/>
    </dgm:pt>
    <dgm:pt modelId="{5ABA89AC-2591-4B50-8967-33D87EB42D36}" type="pres">
      <dgm:prSet presAssocID="{17C5980D-002F-4831-B366-38335185CE25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1D2E1-328E-4FEE-8604-CCC3A05F0289}" type="pres">
      <dgm:prSet presAssocID="{F8F13F35-E700-498A-BBAB-C9F9C0C2B2B5}" presName="parSpace" presStyleCnt="0"/>
      <dgm:spPr/>
    </dgm:pt>
    <dgm:pt modelId="{F0D798F0-2E24-4FE9-84F5-934768231760}" type="pres">
      <dgm:prSet presAssocID="{5AA5551D-0357-40D3-8BA6-F6072583CB59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FDE84D-42F9-48FF-9BFC-288D6B3901A5}" srcId="{12940ACE-86E1-4041-AF32-FDE66A531004}" destId="{ACD46DE7-CCB0-402E-9A9E-819AE2AF5ACB}" srcOrd="2" destOrd="0" parTransId="{EDB8ECA2-ED08-4424-BA69-E52FCCD33BE4}" sibTransId="{091A1820-1E1E-4838-B4A9-20A1FACA24C5}"/>
    <dgm:cxn modelId="{B8AA029B-3128-49C9-BD5E-F11E5E9CFAC5}" type="presOf" srcId="{43E876E4-FB54-47F4-9610-A14455F155D0}" destId="{8C32CA9B-28EC-4BBD-94D4-FD61755DA178}" srcOrd="0" destOrd="0" presId="urn:microsoft.com/office/officeart/2005/8/layout/hChevron3"/>
    <dgm:cxn modelId="{65923726-F26C-4384-8320-3F26A16D111B}" type="presOf" srcId="{63D47592-B9CE-4A0B-9C1D-8A25E993E110}" destId="{C755E22D-8EE4-4A5A-A57F-AE59A5A20179}" srcOrd="0" destOrd="0" presId="urn:microsoft.com/office/officeart/2005/8/layout/hChevron3"/>
    <dgm:cxn modelId="{5C16D406-288C-484C-B046-86FC42A8F4BA}" srcId="{12940ACE-86E1-4041-AF32-FDE66A531004}" destId="{17C5980D-002F-4831-B366-38335185CE25}" srcOrd="5" destOrd="0" parTransId="{E182420A-2070-454B-B5C6-44B4A441C08E}" sibTransId="{F8F13F35-E700-498A-BBAB-C9F9C0C2B2B5}"/>
    <dgm:cxn modelId="{DC45931A-686E-44FC-817D-5F80FEEBE099}" srcId="{12940ACE-86E1-4041-AF32-FDE66A531004}" destId="{5AA5551D-0357-40D3-8BA6-F6072583CB59}" srcOrd="6" destOrd="0" parTransId="{5766B955-17A5-4BA2-836E-DDC40DE5E94A}" sibTransId="{31C3504C-84EC-4E24-A4ED-B447D5BE51A3}"/>
    <dgm:cxn modelId="{2CAA653A-3296-41A4-BA70-A967EF70A8F9}" type="presOf" srcId="{ACD46DE7-CCB0-402E-9A9E-819AE2AF5ACB}" destId="{3F87D0AD-9841-45BA-B763-3966D7CF74D5}" srcOrd="0" destOrd="0" presId="urn:microsoft.com/office/officeart/2005/8/layout/hChevron3"/>
    <dgm:cxn modelId="{258B507F-55D3-4302-A292-9EAA4315EE5C}" type="presOf" srcId="{A5FE6F3B-85FF-4F61-A185-3E354943ED82}" destId="{070E0CE1-2E70-4C59-97B0-83B52FA6A306}" srcOrd="0" destOrd="0" presId="urn:microsoft.com/office/officeart/2005/8/layout/hChevron3"/>
    <dgm:cxn modelId="{4D112727-10CB-420F-9CE9-B923FAB38AAC}" type="presOf" srcId="{5AA5551D-0357-40D3-8BA6-F6072583CB59}" destId="{F0D798F0-2E24-4FE9-84F5-934768231760}" srcOrd="0" destOrd="0" presId="urn:microsoft.com/office/officeart/2005/8/layout/hChevron3"/>
    <dgm:cxn modelId="{7A3DCBA5-E3CC-482F-8B1E-B7A23E0B63AC}" type="presOf" srcId="{12940ACE-86E1-4041-AF32-FDE66A531004}" destId="{DACD50C5-88EE-44C2-8229-8A9AC7F62846}" srcOrd="0" destOrd="0" presId="urn:microsoft.com/office/officeart/2005/8/layout/hChevron3"/>
    <dgm:cxn modelId="{2C079788-D93F-4143-9681-5B42F5DFE93D}" srcId="{12940ACE-86E1-4041-AF32-FDE66A531004}" destId="{A5FE6F3B-85FF-4F61-A185-3E354943ED82}" srcOrd="3" destOrd="0" parTransId="{11BF264F-B918-4403-841D-7DB3431A87A2}" sibTransId="{48A13A84-E66A-45B6-B153-ACDD6B273ECD}"/>
    <dgm:cxn modelId="{D4636063-805C-4AC7-8AB7-6C6B03A760D3}" srcId="{12940ACE-86E1-4041-AF32-FDE66A531004}" destId="{68D51318-50FD-42C6-8587-ED55A2D472B9}" srcOrd="1" destOrd="0" parTransId="{6BD662F0-E3C5-406B-AD43-4FB7114D85BE}" sibTransId="{6B197A1A-7596-42C1-8936-FBBB82021AF8}"/>
    <dgm:cxn modelId="{3CB56750-9BC8-44B1-ADDA-B7AFFA0B751D}" type="presOf" srcId="{68D51318-50FD-42C6-8587-ED55A2D472B9}" destId="{D01794C2-F1EA-4169-AC87-A71EA8324A92}" srcOrd="0" destOrd="0" presId="urn:microsoft.com/office/officeart/2005/8/layout/hChevron3"/>
    <dgm:cxn modelId="{A7A8BA51-A8F4-4D55-A62A-ECA31867D381}" type="presOf" srcId="{17C5980D-002F-4831-B366-38335185CE25}" destId="{5ABA89AC-2591-4B50-8967-33D87EB42D36}" srcOrd="0" destOrd="0" presId="urn:microsoft.com/office/officeart/2005/8/layout/hChevron3"/>
    <dgm:cxn modelId="{BAF2A6F6-E94B-439C-89FA-044FE5C9CAEA}" srcId="{12940ACE-86E1-4041-AF32-FDE66A531004}" destId="{43E876E4-FB54-47F4-9610-A14455F155D0}" srcOrd="0" destOrd="0" parTransId="{D1E696A1-2FB9-45C2-BA36-48624F1C1E87}" sibTransId="{B90E391D-6621-4AEA-92AE-8E154A41F428}"/>
    <dgm:cxn modelId="{B1A3F688-CEFA-4150-BE5E-5ADD8E6BF556}" srcId="{12940ACE-86E1-4041-AF32-FDE66A531004}" destId="{63D47592-B9CE-4A0B-9C1D-8A25E993E110}" srcOrd="4" destOrd="0" parTransId="{203689A5-8160-4A6D-9CE2-2E7E5512467E}" sibTransId="{93CF6BFE-7397-455E-9069-0F7C533AFF93}"/>
    <dgm:cxn modelId="{A8861C9B-0AA0-4CE0-9D28-0C3C669D99BF}" type="presParOf" srcId="{DACD50C5-88EE-44C2-8229-8A9AC7F62846}" destId="{8C32CA9B-28EC-4BBD-94D4-FD61755DA178}" srcOrd="0" destOrd="0" presId="urn:microsoft.com/office/officeart/2005/8/layout/hChevron3"/>
    <dgm:cxn modelId="{22742068-1E77-4DF3-910A-9CFEADC149F0}" type="presParOf" srcId="{DACD50C5-88EE-44C2-8229-8A9AC7F62846}" destId="{BEF52CF5-A3AA-4C3C-BA42-9D1F8262F8D1}" srcOrd="1" destOrd="0" presId="urn:microsoft.com/office/officeart/2005/8/layout/hChevron3"/>
    <dgm:cxn modelId="{EDC81599-1973-4142-B774-EF8D9877C010}" type="presParOf" srcId="{DACD50C5-88EE-44C2-8229-8A9AC7F62846}" destId="{D01794C2-F1EA-4169-AC87-A71EA8324A92}" srcOrd="2" destOrd="0" presId="urn:microsoft.com/office/officeart/2005/8/layout/hChevron3"/>
    <dgm:cxn modelId="{0068F511-B0F8-4F09-AA23-5661DA0D8975}" type="presParOf" srcId="{DACD50C5-88EE-44C2-8229-8A9AC7F62846}" destId="{75066AA6-BE52-4D0B-A7BE-F29526F9AC45}" srcOrd="3" destOrd="0" presId="urn:microsoft.com/office/officeart/2005/8/layout/hChevron3"/>
    <dgm:cxn modelId="{28516420-B1BB-4153-83FF-5ECB37AD4C0D}" type="presParOf" srcId="{DACD50C5-88EE-44C2-8229-8A9AC7F62846}" destId="{3F87D0AD-9841-45BA-B763-3966D7CF74D5}" srcOrd="4" destOrd="0" presId="urn:microsoft.com/office/officeart/2005/8/layout/hChevron3"/>
    <dgm:cxn modelId="{3D4218AB-6150-4711-8356-D92CB0015747}" type="presParOf" srcId="{DACD50C5-88EE-44C2-8229-8A9AC7F62846}" destId="{0495CEA8-46A7-4BB5-89D5-BF9190ADF6C8}" srcOrd="5" destOrd="0" presId="urn:microsoft.com/office/officeart/2005/8/layout/hChevron3"/>
    <dgm:cxn modelId="{37DCC977-E509-4E4B-BA17-6FF22C56BF45}" type="presParOf" srcId="{DACD50C5-88EE-44C2-8229-8A9AC7F62846}" destId="{070E0CE1-2E70-4C59-97B0-83B52FA6A306}" srcOrd="6" destOrd="0" presId="urn:microsoft.com/office/officeart/2005/8/layout/hChevron3"/>
    <dgm:cxn modelId="{50C8E993-C180-4A2C-8CC0-8E79313E39C5}" type="presParOf" srcId="{DACD50C5-88EE-44C2-8229-8A9AC7F62846}" destId="{BB8B87D6-3C28-4E86-9F0B-2B84C407CCE6}" srcOrd="7" destOrd="0" presId="urn:microsoft.com/office/officeart/2005/8/layout/hChevron3"/>
    <dgm:cxn modelId="{9B8FEAD7-FB8E-4DF8-A9F6-E790A66C3331}" type="presParOf" srcId="{DACD50C5-88EE-44C2-8229-8A9AC7F62846}" destId="{C755E22D-8EE4-4A5A-A57F-AE59A5A20179}" srcOrd="8" destOrd="0" presId="urn:microsoft.com/office/officeart/2005/8/layout/hChevron3"/>
    <dgm:cxn modelId="{EFC56172-FF37-4A61-88CE-B67014A4A3A3}" type="presParOf" srcId="{DACD50C5-88EE-44C2-8229-8A9AC7F62846}" destId="{0FA846AD-DD65-4B9D-8227-71B5D5D3F5E2}" srcOrd="9" destOrd="0" presId="urn:microsoft.com/office/officeart/2005/8/layout/hChevron3"/>
    <dgm:cxn modelId="{D5E08D1E-B123-421E-B5A2-8AE1504F708B}" type="presParOf" srcId="{DACD50C5-88EE-44C2-8229-8A9AC7F62846}" destId="{5ABA89AC-2591-4B50-8967-33D87EB42D36}" srcOrd="10" destOrd="0" presId="urn:microsoft.com/office/officeart/2005/8/layout/hChevron3"/>
    <dgm:cxn modelId="{65E29590-AB7D-41F3-9557-EA5D46A6EB7F}" type="presParOf" srcId="{DACD50C5-88EE-44C2-8229-8A9AC7F62846}" destId="{0161D2E1-328E-4FEE-8604-CCC3A05F0289}" srcOrd="11" destOrd="0" presId="urn:microsoft.com/office/officeart/2005/8/layout/hChevron3"/>
    <dgm:cxn modelId="{C5201AE5-309A-45B3-842E-210C84812DB1}" type="presParOf" srcId="{DACD50C5-88EE-44C2-8229-8A9AC7F62846}" destId="{F0D798F0-2E24-4FE9-84F5-934768231760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7D0AD-9841-45BA-B763-3966D7CF74D5}">
      <dsp:nvSpPr>
        <dsp:cNvPr id="0" name=""/>
        <dsp:cNvSpPr/>
      </dsp:nvSpPr>
      <dsp:spPr bwMode="auto">
        <a:xfrm>
          <a:off x="0" y="0"/>
          <a:ext cx="3229651" cy="435572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300" b="1" kern="1200" dirty="0" smtClean="0">
              <a:latin typeface="Phenomena"/>
            </a:rPr>
            <a:t>10</a:t>
          </a:r>
          <a:endParaRPr lang="ru-RU" sz="2300" b="1" kern="1200" dirty="0">
            <a:latin typeface="Phenomena"/>
          </a:endParaRPr>
        </a:p>
      </dsp:txBody>
      <dsp:txXfrm>
        <a:off x="0" y="0"/>
        <a:ext cx="3120758" cy="435572"/>
      </dsp:txXfrm>
    </dsp:sp>
    <dsp:sp modelId="{070E0CE1-2E70-4C59-97B0-83B52FA6A306}">
      <dsp:nvSpPr>
        <dsp:cNvPr id="0" name=""/>
        <dsp:cNvSpPr/>
      </dsp:nvSpPr>
      <dsp:spPr bwMode="auto">
        <a:xfrm>
          <a:off x="2588270" y="0"/>
          <a:ext cx="3229651" cy="435572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300" b="1" kern="1200" dirty="0" smtClean="0">
              <a:latin typeface="Phenomena"/>
            </a:rPr>
            <a:t>11</a:t>
          </a:r>
          <a:endParaRPr lang="ru-RU" sz="2300" b="1" kern="1200" dirty="0">
            <a:latin typeface="Phenomena"/>
          </a:endParaRPr>
        </a:p>
      </dsp:txBody>
      <dsp:txXfrm>
        <a:off x="2806056" y="0"/>
        <a:ext cx="2794079" cy="435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7D0AD-9841-45BA-B763-3966D7CF74D5}">
      <dsp:nvSpPr>
        <dsp:cNvPr id="0" name=""/>
        <dsp:cNvSpPr/>
      </dsp:nvSpPr>
      <dsp:spPr bwMode="auto">
        <a:xfrm>
          <a:off x="0" y="0"/>
          <a:ext cx="2237443" cy="435572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300" b="1" kern="1200">
              <a:latin typeface="Phenomena"/>
            </a:rPr>
            <a:t>7</a:t>
          </a:r>
        </a:p>
      </dsp:txBody>
      <dsp:txXfrm>
        <a:off x="0" y="0"/>
        <a:ext cx="2128550" cy="435572"/>
      </dsp:txXfrm>
    </dsp:sp>
    <dsp:sp modelId="{070E0CE1-2E70-4C59-97B0-83B52FA6A306}">
      <dsp:nvSpPr>
        <dsp:cNvPr id="0" name=""/>
        <dsp:cNvSpPr/>
      </dsp:nvSpPr>
      <dsp:spPr bwMode="auto">
        <a:xfrm>
          <a:off x="1792513" y="0"/>
          <a:ext cx="2237443" cy="435572"/>
        </a:xfrm>
        <a:prstGeom prst="chevron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300" b="1" kern="1200">
              <a:latin typeface="Phenomena"/>
            </a:rPr>
            <a:t>8</a:t>
          </a:r>
        </a:p>
      </dsp:txBody>
      <dsp:txXfrm>
        <a:off x="2010299" y="0"/>
        <a:ext cx="1801871" cy="435572"/>
      </dsp:txXfrm>
    </dsp:sp>
    <dsp:sp modelId="{C755E22D-8EE4-4A5A-A57F-AE59A5A20179}">
      <dsp:nvSpPr>
        <dsp:cNvPr id="0" name=""/>
        <dsp:cNvSpPr/>
      </dsp:nvSpPr>
      <dsp:spPr bwMode="auto">
        <a:xfrm>
          <a:off x="3582468" y="0"/>
          <a:ext cx="2237443" cy="435572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300" b="1" kern="1200">
              <a:latin typeface="Phenomena"/>
            </a:rPr>
            <a:t>9</a:t>
          </a:r>
        </a:p>
      </dsp:txBody>
      <dsp:txXfrm>
        <a:off x="3800254" y="0"/>
        <a:ext cx="1801871" cy="435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2CA9B-28EC-4BBD-94D4-FD61755DA178}">
      <dsp:nvSpPr>
        <dsp:cNvPr id="0" name=""/>
        <dsp:cNvSpPr/>
      </dsp:nvSpPr>
      <dsp:spPr>
        <a:xfrm>
          <a:off x="1670" y="724395"/>
          <a:ext cx="1966195" cy="786478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28" tIns="112014" rIns="56007" bIns="11201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5</a:t>
          </a:r>
        </a:p>
      </dsp:txBody>
      <dsp:txXfrm>
        <a:off x="1670" y="724395"/>
        <a:ext cx="1769576" cy="786478"/>
      </dsp:txXfrm>
    </dsp:sp>
    <dsp:sp modelId="{D01794C2-F1EA-4169-AC87-A71EA8324A92}">
      <dsp:nvSpPr>
        <dsp:cNvPr id="0" name=""/>
        <dsp:cNvSpPr/>
      </dsp:nvSpPr>
      <dsp:spPr>
        <a:xfrm>
          <a:off x="1574626" y="724395"/>
          <a:ext cx="1966195" cy="786478"/>
        </a:xfrm>
        <a:prstGeom prst="chevron">
          <a:avLst/>
        </a:prstGeom>
        <a:solidFill>
          <a:schemeClr val="accent1">
            <a:shade val="80000"/>
            <a:hueOff val="45211"/>
            <a:satOff val="863"/>
            <a:lumOff val="38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112014" rIns="56007" bIns="11201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6</a:t>
          </a:r>
        </a:p>
      </dsp:txBody>
      <dsp:txXfrm>
        <a:off x="1967865" y="724395"/>
        <a:ext cx="1179717" cy="786478"/>
      </dsp:txXfrm>
    </dsp:sp>
    <dsp:sp modelId="{3F87D0AD-9841-45BA-B763-3966D7CF74D5}">
      <dsp:nvSpPr>
        <dsp:cNvPr id="0" name=""/>
        <dsp:cNvSpPr/>
      </dsp:nvSpPr>
      <dsp:spPr>
        <a:xfrm>
          <a:off x="3147582" y="724395"/>
          <a:ext cx="1966195" cy="786478"/>
        </a:xfrm>
        <a:prstGeom prst="chevron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112014" rIns="56007" bIns="11201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7</a:t>
          </a:r>
        </a:p>
      </dsp:txBody>
      <dsp:txXfrm>
        <a:off x="3540821" y="724395"/>
        <a:ext cx="1179717" cy="786478"/>
      </dsp:txXfrm>
    </dsp:sp>
    <dsp:sp modelId="{070E0CE1-2E70-4C59-97B0-83B52FA6A306}">
      <dsp:nvSpPr>
        <dsp:cNvPr id="0" name=""/>
        <dsp:cNvSpPr/>
      </dsp:nvSpPr>
      <dsp:spPr>
        <a:xfrm>
          <a:off x="4720538" y="724395"/>
          <a:ext cx="1966195" cy="786478"/>
        </a:xfrm>
        <a:prstGeom prst="chevron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112014" rIns="56007" bIns="11201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8</a:t>
          </a:r>
        </a:p>
      </dsp:txBody>
      <dsp:txXfrm>
        <a:off x="5113777" y="724395"/>
        <a:ext cx="1179717" cy="786478"/>
      </dsp:txXfrm>
    </dsp:sp>
    <dsp:sp modelId="{C755E22D-8EE4-4A5A-A57F-AE59A5A20179}">
      <dsp:nvSpPr>
        <dsp:cNvPr id="0" name=""/>
        <dsp:cNvSpPr/>
      </dsp:nvSpPr>
      <dsp:spPr>
        <a:xfrm>
          <a:off x="6293495" y="724395"/>
          <a:ext cx="1966195" cy="786478"/>
        </a:xfrm>
        <a:prstGeom prst="chevron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112014" rIns="56007" bIns="11201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9</a:t>
          </a:r>
        </a:p>
      </dsp:txBody>
      <dsp:txXfrm>
        <a:off x="6686734" y="724395"/>
        <a:ext cx="1179717" cy="786478"/>
      </dsp:txXfrm>
    </dsp:sp>
    <dsp:sp modelId="{5ABA89AC-2591-4B50-8967-33D87EB42D36}">
      <dsp:nvSpPr>
        <dsp:cNvPr id="0" name=""/>
        <dsp:cNvSpPr/>
      </dsp:nvSpPr>
      <dsp:spPr>
        <a:xfrm>
          <a:off x="7866451" y="724395"/>
          <a:ext cx="1966195" cy="786478"/>
        </a:xfrm>
        <a:prstGeom prst="chevron">
          <a:avLst/>
        </a:prstGeom>
        <a:solidFill>
          <a:schemeClr val="accent1">
            <a:shade val="80000"/>
            <a:hueOff val="226053"/>
            <a:satOff val="4313"/>
            <a:lumOff val="19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112014" rIns="56007" bIns="11201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10</a:t>
          </a:r>
        </a:p>
      </dsp:txBody>
      <dsp:txXfrm>
        <a:off x="8259690" y="724395"/>
        <a:ext cx="1179717" cy="786478"/>
      </dsp:txXfrm>
    </dsp:sp>
    <dsp:sp modelId="{F0D798F0-2E24-4FE9-84F5-934768231760}">
      <dsp:nvSpPr>
        <dsp:cNvPr id="0" name=""/>
        <dsp:cNvSpPr/>
      </dsp:nvSpPr>
      <dsp:spPr>
        <a:xfrm>
          <a:off x="9439407" y="724395"/>
          <a:ext cx="1966195" cy="786478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112014" rIns="56007" bIns="11201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rPr>
            <a:t>11</a:t>
          </a:r>
        </a:p>
      </dsp:txBody>
      <dsp:txXfrm>
        <a:off x="9832646" y="724395"/>
        <a:ext cx="1179717" cy="786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ECCAB-6BC7-4A29-BDF1-A3793BAB5E2B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38EC2-9A83-44B2-8D8E-44EAC158D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5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89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Истинное знание — знание причин. (Галилео Галилей)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38EC2-9A83-44B2-8D8E-44EAC158DA7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8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38EC2-9A83-44B2-8D8E-44EAC158DA7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4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267A-A92A-4A32-BBA6-A8F8B7F26A0F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AFB6-2BBC-45C7-802B-BFE68BD7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0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267A-A92A-4A32-BBA6-A8F8B7F26A0F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AFB6-2BBC-45C7-802B-BFE68BD7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179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08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267A-A92A-4A32-BBA6-A8F8B7F26A0F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AFB6-2BBC-45C7-802B-BFE68BD7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2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6393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32" y="180849"/>
            <a:ext cx="707136" cy="9875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49" y="146050"/>
            <a:ext cx="702733" cy="9842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289" y="207263"/>
            <a:ext cx="6458204" cy="4470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288" y="654303"/>
            <a:ext cx="6278880" cy="44703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000835" y="1701800"/>
            <a:ext cx="0" cy="4896272"/>
          </a:xfrm>
          <a:custGeom>
            <a:avLst/>
            <a:gdLst/>
            <a:ahLst/>
            <a:cxnLst/>
            <a:rect l="l" t="t" r="r" b="b"/>
            <a:pathLst>
              <a:path h="3672204">
                <a:moveTo>
                  <a:pt x="0" y="0"/>
                </a:moveTo>
                <a:lnTo>
                  <a:pt x="0" y="367188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909568"/>
            <a:ext cx="11857567" cy="0"/>
          </a:xfrm>
          <a:custGeom>
            <a:avLst/>
            <a:gdLst/>
            <a:ahLst/>
            <a:cxnLst/>
            <a:rect l="l" t="t" r="r" b="b"/>
            <a:pathLst>
              <a:path w="8893175">
                <a:moveTo>
                  <a:pt x="0" y="0"/>
                </a:moveTo>
                <a:lnTo>
                  <a:pt x="8893175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50799">
              <a:lnSpc>
                <a:spcPts val="1653"/>
              </a:lnSpc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DF9D4-A9C2-42B1-8997-243DBD8F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23B489-3CA6-4283-B0E9-AD9C77348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EA927-0FC3-449E-A879-A92264F4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DC178-09E4-44BC-B3A0-D0E7BEBA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FED26-9902-444E-8C3C-E535591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17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1496C-27D2-4258-B7BA-92236C07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D7E84-8D6F-406C-B16A-136A15C4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6B3AB-59E3-4ADD-8B08-8C234D9A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D1B12-A788-4340-9B4D-77F1369C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938F5-9E95-4E7A-B01A-E990BA5C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1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7535A-7F81-47BF-BD0D-B6923EC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2345B-549B-4CFB-9B6F-6316C542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2579B-9DF7-4CB8-B0F0-135282F4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875B1-5CEF-4CE0-9B47-122F569B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680E2-CB7F-4FE3-8016-A34C09A1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841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A32E5-70E5-44F1-855A-4D2E22E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1DEDE-8775-416E-B998-A82D6400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E6600-2D6E-48DF-AE58-A98B8D15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49105F-175C-42A2-9204-DBDE5A1F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91BE38-CEC1-49B4-AB22-CD11E68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76CFA3-66DB-4CC1-BC67-E9443D2B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119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4D97F-D666-49EB-96C4-99E51381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1D2E91-7CEF-44F8-AB1B-05F4DDBEC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693A0F-38CE-4846-9EAD-99AD23B4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FA5F8F-7B41-47AE-835C-8F9C5681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663C9-C7E0-4035-84A9-59CDC0548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078884-4043-411D-B9EA-31E0F8A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F1C94A-42A3-42A4-9E50-439D0F19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8B3FBD-10FE-4624-958F-9D8156CA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6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267A-A92A-4A32-BBA6-A8F8B7F26A0F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AFB6-2BBC-45C7-802B-BFE68BD7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79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E9A82-0A8B-48A7-A851-D83724A4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364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AE5B7-A367-41DD-9C19-0BEF913C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80BFB2-B119-43ED-94D0-3565FB0F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E7C7D3-34E6-43F9-A399-AB47F89A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57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F04B4-F6C4-4DFC-9DD4-CD427B7A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CB8021-9CC5-4E27-A5AB-0B0A26E4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0D067D-F584-4700-84ED-D628946C3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A3C0B-535F-4046-8C64-14D65918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1A503-17CF-42C3-BC78-A8B165BA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4B817B-6715-4EC5-A43E-30A200F0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75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9BCDD-D282-4DE5-A7D5-B4148DA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0FFD9-1227-41A7-A547-7D23AC8F6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D0414F-080C-44C9-90E3-CD335286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2343FB-7BAA-4B35-A659-8B6B7C9A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31E011-9656-418A-A5F0-FAF7FDA3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16715-BB8B-4678-B04F-901BE507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438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A76DF-134E-4D27-8092-47DCA50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C954C8-277E-4641-A94B-032566C9A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C32BB-BFAA-4B5E-AA79-C6DE8BBE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33EC4-F91B-4D2E-BCFC-40FF915C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ECF2B5-F483-4C1F-8A6A-E95CBE2F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709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6B2515-CBAD-4B8B-A662-7B9B6BA3D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BCA798-851A-4CDE-B5F8-9745CC9B1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679AB-6BEC-4836-B738-4E91B192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ADDEC-111E-48AA-88E8-9C970133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7BF97-0CED-4FCC-A52E-1B56978E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150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DF9D4-A9C2-42B1-8997-243DBD8F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23B489-3CA6-4283-B0E9-AD9C77348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EA927-0FC3-449E-A879-A92264F4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DC178-09E4-44BC-B3A0-D0E7BEBA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FED26-9902-444E-8C3C-E535591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653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1496C-27D2-4258-B7BA-92236C07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D7E84-8D6F-406C-B16A-136A15C4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6B3AB-59E3-4ADD-8B08-8C234D9A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D1B12-A788-4340-9B4D-77F1369C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938F5-9E95-4E7A-B01A-E990BA5C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095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7535A-7F81-47BF-BD0D-B6923EC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2345B-549B-4CFB-9B6F-6316C542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2579B-9DF7-4CB8-B0F0-135282F4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875B1-5CEF-4CE0-9B47-122F569B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680E2-CB7F-4FE3-8016-A34C09A1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092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A32E5-70E5-44F1-855A-4D2E22E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1DEDE-8775-416E-B998-A82D6400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E6600-2D6E-48DF-AE58-A98B8D15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49105F-175C-42A2-9204-DBDE5A1F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91BE38-CEC1-49B4-AB22-CD11E68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76CFA3-66DB-4CC1-BC67-E9443D2B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1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267A-A92A-4A32-BBA6-A8F8B7F26A0F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AFB6-2BBC-45C7-802B-BFE68BD7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4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4D97F-D666-49EB-96C4-99E51381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1D2E91-7CEF-44F8-AB1B-05F4DDBEC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693A0F-38CE-4846-9EAD-99AD23B4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FA5F8F-7B41-47AE-835C-8F9C5681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663C9-C7E0-4035-84A9-59CDC0548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078884-4043-411D-B9EA-31E0F8A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F1C94A-42A3-42A4-9E50-439D0F19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8B3FBD-10FE-4624-958F-9D8156CA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831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E9A82-0A8B-48A7-A851-D83724A4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968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AE5B7-A367-41DD-9C19-0BEF913C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80BFB2-B119-43ED-94D0-3565FB0F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E7C7D3-34E6-43F9-A399-AB47F89A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888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F04B4-F6C4-4DFC-9DD4-CD427B7A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CB8021-9CC5-4E27-A5AB-0B0A26E4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0D067D-F584-4700-84ED-D628946C3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A3C0B-535F-4046-8C64-14D65918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1A503-17CF-42C3-BC78-A8B165BA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4B817B-6715-4EC5-A43E-30A200F0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410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9BCDD-D282-4DE5-A7D5-B4148DA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0FFD9-1227-41A7-A547-7D23AC8F6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D0414F-080C-44C9-90E3-CD335286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2343FB-7BAA-4B35-A659-8B6B7C9A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31E011-9656-418A-A5F0-FAF7FDA3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16715-BB8B-4678-B04F-901BE507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071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A76DF-134E-4D27-8092-47DCA50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C954C8-277E-4641-A94B-032566C9A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C32BB-BFAA-4B5E-AA79-C6DE8BBE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33EC4-F91B-4D2E-BCFC-40FF915C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ECF2B5-F483-4C1F-8A6A-E95CBE2F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301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6B2515-CBAD-4B8B-A662-7B9B6BA3D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BCA798-851A-4CDE-B5F8-9745CC9B1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679AB-6BEC-4836-B738-4E91B192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ADDEC-111E-48AA-88E8-9C970133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7BF97-0CED-4FCC-A52E-1B56978E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495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3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5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8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267A-A92A-4A32-BBA6-A8F8B7F26A0F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AFB6-2BBC-45C7-802B-BFE68BD7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84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7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8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47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5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90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4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15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1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3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9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267A-A92A-4A32-BBA6-A8F8B7F26A0F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AFB6-2BBC-45C7-802B-BFE68BD7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67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67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1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9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3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1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6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4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7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31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3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267A-A92A-4A32-BBA6-A8F8B7F26A0F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AFB6-2BBC-45C7-802B-BFE68BD7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347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7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2468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217" y="1"/>
            <a:ext cx="207433" cy="850900"/>
          </a:xfrm>
          <a:custGeom>
            <a:avLst/>
            <a:gdLst/>
            <a:ahLst/>
            <a:cxnLst/>
            <a:rect l="l" t="t" r="r" b="b"/>
            <a:pathLst>
              <a:path w="155575" h="638175">
                <a:moveTo>
                  <a:pt x="155575" y="0"/>
                </a:moveTo>
                <a:lnTo>
                  <a:pt x="0" y="0"/>
                </a:lnTo>
                <a:lnTo>
                  <a:pt x="0" y="638175"/>
                </a:lnTo>
                <a:lnTo>
                  <a:pt x="155575" y="638175"/>
                </a:lnTo>
                <a:lnTo>
                  <a:pt x="155575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1383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32" y="180849"/>
            <a:ext cx="707136" cy="9875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0" y="146050"/>
            <a:ext cx="702733" cy="9842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289" y="207263"/>
            <a:ext cx="6458204" cy="4470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288" y="654303"/>
            <a:ext cx="6278880" cy="44703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000835" y="1701800"/>
            <a:ext cx="0" cy="4896272"/>
          </a:xfrm>
          <a:custGeom>
            <a:avLst/>
            <a:gdLst/>
            <a:ahLst/>
            <a:cxnLst/>
            <a:rect l="l" t="t" r="r" b="b"/>
            <a:pathLst>
              <a:path h="3672204">
                <a:moveTo>
                  <a:pt x="0" y="0"/>
                </a:moveTo>
                <a:lnTo>
                  <a:pt x="0" y="367188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1" y="3909568"/>
            <a:ext cx="11857567" cy="0"/>
          </a:xfrm>
          <a:custGeom>
            <a:avLst/>
            <a:gdLst/>
            <a:ahLst/>
            <a:cxnLst/>
            <a:rect l="l" t="t" r="r" b="b"/>
            <a:pathLst>
              <a:path w="8893175">
                <a:moveTo>
                  <a:pt x="0" y="0"/>
                </a:moveTo>
                <a:lnTo>
                  <a:pt x="8893175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413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661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944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0156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217" y="1"/>
            <a:ext cx="207433" cy="850900"/>
          </a:xfrm>
          <a:custGeom>
            <a:avLst/>
            <a:gdLst/>
            <a:ahLst/>
            <a:cxnLst/>
            <a:rect l="l" t="t" r="r" b="b"/>
            <a:pathLst>
              <a:path w="155575" h="638175">
                <a:moveTo>
                  <a:pt x="155575" y="0"/>
                </a:moveTo>
                <a:lnTo>
                  <a:pt x="0" y="0"/>
                </a:lnTo>
                <a:lnTo>
                  <a:pt x="0" y="638175"/>
                </a:lnTo>
                <a:lnTo>
                  <a:pt x="155575" y="638175"/>
                </a:lnTo>
                <a:lnTo>
                  <a:pt x="155575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438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32" y="180849"/>
            <a:ext cx="707136" cy="9875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0" y="146050"/>
            <a:ext cx="702733" cy="9842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289" y="207263"/>
            <a:ext cx="6458204" cy="4470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288" y="654303"/>
            <a:ext cx="6278880" cy="44703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000835" y="1701800"/>
            <a:ext cx="0" cy="4896272"/>
          </a:xfrm>
          <a:custGeom>
            <a:avLst/>
            <a:gdLst/>
            <a:ahLst/>
            <a:cxnLst/>
            <a:rect l="l" t="t" r="r" b="b"/>
            <a:pathLst>
              <a:path h="3672204">
                <a:moveTo>
                  <a:pt x="0" y="0"/>
                </a:moveTo>
                <a:lnTo>
                  <a:pt x="0" y="367188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1" y="3909568"/>
            <a:ext cx="11857567" cy="0"/>
          </a:xfrm>
          <a:custGeom>
            <a:avLst/>
            <a:gdLst/>
            <a:ahLst/>
            <a:cxnLst/>
            <a:rect l="l" t="t" r="r" b="b"/>
            <a:pathLst>
              <a:path w="8893175">
                <a:moveTo>
                  <a:pt x="0" y="0"/>
                </a:moveTo>
                <a:lnTo>
                  <a:pt x="8893175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824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36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267A-A92A-4A32-BBA6-A8F8B7F26A0F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AFB6-2BBC-45C7-802B-BFE68BD7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334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2004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5501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217" y="1"/>
            <a:ext cx="207433" cy="850900"/>
          </a:xfrm>
          <a:custGeom>
            <a:avLst/>
            <a:gdLst/>
            <a:ahLst/>
            <a:cxnLst/>
            <a:rect l="l" t="t" r="r" b="b"/>
            <a:pathLst>
              <a:path w="155575" h="638175">
                <a:moveTo>
                  <a:pt x="155575" y="0"/>
                </a:moveTo>
                <a:lnTo>
                  <a:pt x="0" y="0"/>
                </a:lnTo>
                <a:lnTo>
                  <a:pt x="0" y="638175"/>
                </a:lnTo>
                <a:lnTo>
                  <a:pt x="155575" y="638175"/>
                </a:lnTo>
                <a:lnTo>
                  <a:pt x="155575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8262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32" y="180849"/>
            <a:ext cx="707136" cy="9875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0" y="146050"/>
            <a:ext cx="702733" cy="9842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289" y="207263"/>
            <a:ext cx="6458204" cy="4470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288" y="654303"/>
            <a:ext cx="6278880" cy="44703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000835" y="1701800"/>
            <a:ext cx="0" cy="4896272"/>
          </a:xfrm>
          <a:custGeom>
            <a:avLst/>
            <a:gdLst/>
            <a:ahLst/>
            <a:cxnLst/>
            <a:rect l="l" t="t" r="r" b="b"/>
            <a:pathLst>
              <a:path h="3672204">
                <a:moveTo>
                  <a:pt x="0" y="0"/>
                </a:moveTo>
                <a:lnTo>
                  <a:pt x="0" y="367188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1" y="3909568"/>
            <a:ext cx="11857567" cy="0"/>
          </a:xfrm>
          <a:custGeom>
            <a:avLst/>
            <a:gdLst/>
            <a:ahLst/>
            <a:cxnLst/>
            <a:rect l="l" t="t" r="r" b="b"/>
            <a:pathLst>
              <a:path w="8893175">
                <a:moveTo>
                  <a:pt x="0" y="0"/>
                </a:moveTo>
                <a:lnTo>
                  <a:pt x="8893175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074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0474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826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808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217" y="1"/>
            <a:ext cx="207433" cy="850900"/>
          </a:xfrm>
          <a:custGeom>
            <a:avLst/>
            <a:gdLst/>
            <a:ahLst/>
            <a:cxnLst/>
            <a:rect l="l" t="t" r="r" b="b"/>
            <a:pathLst>
              <a:path w="155575" h="638175">
                <a:moveTo>
                  <a:pt x="155575" y="0"/>
                </a:moveTo>
                <a:lnTo>
                  <a:pt x="0" y="0"/>
                </a:lnTo>
                <a:lnTo>
                  <a:pt x="0" y="638175"/>
                </a:lnTo>
                <a:lnTo>
                  <a:pt x="155575" y="638175"/>
                </a:lnTo>
                <a:lnTo>
                  <a:pt x="155575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962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32" y="180849"/>
            <a:ext cx="707136" cy="9875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0" y="146050"/>
            <a:ext cx="702733" cy="9842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289" y="207263"/>
            <a:ext cx="6458204" cy="4470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288" y="654303"/>
            <a:ext cx="6278880" cy="44703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000835" y="1701800"/>
            <a:ext cx="0" cy="4896272"/>
          </a:xfrm>
          <a:custGeom>
            <a:avLst/>
            <a:gdLst/>
            <a:ahLst/>
            <a:cxnLst/>
            <a:rect l="l" t="t" r="r" b="b"/>
            <a:pathLst>
              <a:path h="3672204">
                <a:moveTo>
                  <a:pt x="0" y="0"/>
                </a:moveTo>
                <a:lnTo>
                  <a:pt x="0" y="367188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1" y="3909568"/>
            <a:ext cx="11857567" cy="0"/>
          </a:xfrm>
          <a:custGeom>
            <a:avLst/>
            <a:gdLst/>
            <a:ahLst/>
            <a:cxnLst/>
            <a:rect l="l" t="t" r="r" b="b"/>
            <a:pathLst>
              <a:path w="8893175">
                <a:moveTo>
                  <a:pt x="0" y="0"/>
                </a:moveTo>
                <a:lnTo>
                  <a:pt x="8893175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4264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33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267A-A92A-4A32-BBA6-A8F8B7F26A0F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AFB6-2BBC-45C7-802B-BFE68BD7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526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7375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0258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217" y="1"/>
            <a:ext cx="207433" cy="850900"/>
          </a:xfrm>
          <a:custGeom>
            <a:avLst/>
            <a:gdLst/>
            <a:ahLst/>
            <a:cxnLst/>
            <a:rect l="l" t="t" r="r" b="b"/>
            <a:pathLst>
              <a:path w="155575" h="638175">
                <a:moveTo>
                  <a:pt x="155575" y="0"/>
                </a:moveTo>
                <a:lnTo>
                  <a:pt x="0" y="0"/>
                </a:lnTo>
                <a:lnTo>
                  <a:pt x="0" y="638175"/>
                </a:lnTo>
                <a:lnTo>
                  <a:pt x="155575" y="638175"/>
                </a:lnTo>
                <a:lnTo>
                  <a:pt x="155575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5746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32" y="180849"/>
            <a:ext cx="707136" cy="9875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0" y="146050"/>
            <a:ext cx="702733" cy="9842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289" y="207263"/>
            <a:ext cx="6458204" cy="4470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288" y="654303"/>
            <a:ext cx="6278880" cy="44703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000835" y="1701800"/>
            <a:ext cx="0" cy="4896272"/>
          </a:xfrm>
          <a:custGeom>
            <a:avLst/>
            <a:gdLst/>
            <a:ahLst/>
            <a:cxnLst/>
            <a:rect l="l" t="t" r="r" b="b"/>
            <a:pathLst>
              <a:path h="3672204">
                <a:moveTo>
                  <a:pt x="0" y="0"/>
                </a:moveTo>
                <a:lnTo>
                  <a:pt x="0" y="367188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1" y="3909568"/>
            <a:ext cx="11857567" cy="0"/>
          </a:xfrm>
          <a:custGeom>
            <a:avLst/>
            <a:gdLst/>
            <a:ahLst/>
            <a:cxnLst/>
            <a:rect l="l" t="t" r="r" b="b"/>
            <a:pathLst>
              <a:path w="8893175">
                <a:moveTo>
                  <a:pt x="0" y="0"/>
                </a:moveTo>
                <a:lnTo>
                  <a:pt x="8893175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7593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603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4871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5637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217" y="1"/>
            <a:ext cx="207433" cy="850900"/>
          </a:xfrm>
          <a:custGeom>
            <a:avLst/>
            <a:gdLst/>
            <a:ahLst/>
            <a:cxnLst/>
            <a:rect l="l" t="t" r="r" b="b"/>
            <a:pathLst>
              <a:path w="155575" h="638175">
                <a:moveTo>
                  <a:pt x="155575" y="0"/>
                </a:moveTo>
                <a:lnTo>
                  <a:pt x="0" y="0"/>
                </a:lnTo>
                <a:lnTo>
                  <a:pt x="0" y="638175"/>
                </a:lnTo>
                <a:lnTo>
                  <a:pt x="155575" y="638175"/>
                </a:lnTo>
                <a:lnTo>
                  <a:pt x="155575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3806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32" y="180849"/>
            <a:ext cx="707136" cy="9875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0" y="146050"/>
            <a:ext cx="702733" cy="9842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289" y="207263"/>
            <a:ext cx="6458204" cy="4470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288" y="654303"/>
            <a:ext cx="6278880" cy="44703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000835" y="1701800"/>
            <a:ext cx="0" cy="4896272"/>
          </a:xfrm>
          <a:custGeom>
            <a:avLst/>
            <a:gdLst/>
            <a:ahLst/>
            <a:cxnLst/>
            <a:rect l="l" t="t" r="r" b="b"/>
            <a:pathLst>
              <a:path h="3672204">
                <a:moveTo>
                  <a:pt x="0" y="0"/>
                </a:moveTo>
                <a:lnTo>
                  <a:pt x="0" y="367188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1" y="3909568"/>
            <a:ext cx="11857567" cy="0"/>
          </a:xfrm>
          <a:custGeom>
            <a:avLst/>
            <a:gdLst/>
            <a:ahLst/>
            <a:cxnLst/>
            <a:rect l="l" t="t" r="r" b="b"/>
            <a:pathLst>
              <a:path w="8893175">
                <a:moveTo>
                  <a:pt x="0" y="0"/>
                </a:moveTo>
                <a:lnTo>
                  <a:pt x="8893175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56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26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267A-A92A-4A32-BBA6-A8F8B7F26A0F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AFB6-2BBC-45C7-802B-BFE68BD7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786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8549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4940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217" y="1"/>
            <a:ext cx="207433" cy="850900"/>
          </a:xfrm>
          <a:custGeom>
            <a:avLst/>
            <a:gdLst/>
            <a:ahLst/>
            <a:cxnLst/>
            <a:rect l="l" t="t" r="r" b="b"/>
            <a:pathLst>
              <a:path w="155575" h="638175">
                <a:moveTo>
                  <a:pt x="155575" y="0"/>
                </a:moveTo>
                <a:lnTo>
                  <a:pt x="0" y="0"/>
                </a:lnTo>
                <a:lnTo>
                  <a:pt x="0" y="638175"/>
                </a:lnTo>
                <a:lnTo>
                  <a:pt x="155575" y="638175"/>
                </a:lnTo>
                <a:lnTo>
                  <a:pt x="155575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5498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32" y="180849"/>
            <a:ext cx="707136" cy="9875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0" y="146050"/>
            <a:ext cx="702733" cy="9842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289" y="207263"/>
            <a:ext cx="6458204" cy="4470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288" y="654303"/>
            <a:ext cx="6278880" cy="44703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000835" y="1701800"/>
            <a:ext cx="0" cy="4896272"/>
          </a:xfrm>
          <a:custGeom>
            <a:avLst/>
            <a:gdLst/>
            <a:ahLst/>
            <a:cxnLst/>
            <a:rect l="l" t="t" r="r" b="b"/>
            <a:pathLst>
              <a:path h="3672204">
                <a:moveTo>
                  <a:pt x="0" y="0"/>
                </a:moveTo>
                <a:lnTo>
                  <a:pt x="0" y="367188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1" y="3909568"/>
            <a:ext cx="11857567" cy="0"/>
          </a:xfrm>
          <a:custGeom>
            <a:avLst/>
            <a:gdLst/>
            <a:ahLst/>
            <a:cxnLst/>
            <a:rect l="l" t="t" r="r" b="b"/>
            <a:pathLst>
              <a:path w="8893175">
                <a:moveTo>
                  <a:pt x="0" y="0"/>
                </a:moveTo>
                <a:lnTo>
                  <a:pt x="8893175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5492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804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7669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2185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217" y="1"/>
            <a:ext cx="207433" cy="850900"/>
          </a:xfrm>
          <a:custGeom>
            <a:avLst/>
            <a:gdLst/>
            <a:ahLst/>
            <a:cxnLst/>
            <a:rect l="l" t="t" r="r" b="b"/>
            <a:pathLst>
              <a:path w="155575" h="638175">
                <a:moveTo>
                  <a:pt x="155575" y="0"/>
                </a:moveTo>
                <a:lnTo>
                  <a:pt x="0" y="0"/>
                </a:lnTo>
                <a:lnTo>
                  <a:pt x="0" y="638175"/>
                </a:lnTo>
                <a:lnTo>
                  <a:pt x="155575" y="638175"/>
                </a:lnTo>
                <a:lnTo>
                  <a:pt x="155575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832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32" y="180849"/>
            <a:ext cx="707136" cy="9875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0" y="146050"/>
            <a:ext cx="702733" cy="9842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289" y="207263"/>
            <a:ext cx="6458204" cy="4470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288" y="654303"/>
            <a:ext cx="6278880" cy="44703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000835" y="1701800"/>
            <a:ext cx="0" cy="4896272"/>
          </a:xfrm>
          <a:custGeom>
            <a:avLst/>
            <a:gdLst/>
            <a:ahLst/>
            <a:cxnLst/>
            <a:rect l="l" t="t" r="r" b="b"/>
            <a:pathLst>
              <a:path h="3672204">
                <a:moveTo>
                  <a:pt x="0" y="0"/>
                </a:moveTo>
                <a:lnTo>
                  <a:pt x="0" y="367188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1" y="3909568"/>
            <a:ext cx="11857567" cy="0"/>
          </a:xfrm>
          <a:custGeom>
            <a:avLst/>
            <a:gdLst/>
            <a:ahLst/>
            <a:cxnLst/>
            <a:rect l="l" t="t" r="r" b="b"/>
            <a:pathLst>
              <a:path w="8893175">
                <a:moveTo>
                  <a:pt x="0" y="0"/>
                </a:moveTo>
                <a:lnTo>
                  <a:pt x="8893175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8747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47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6267A-A92A-4A32-BBA6-A8F8B7F26A0F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AFB6-2BBC-45C7-802B-BFE68BD78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1" r:id="rId13"/>
    <p:sldLayoutId id="214748371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8550" y="1407668"/>
            <a:ext cx="9902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2416" y="6440357"/>
            <a:ext cx="309033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9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8550" y="1407668"/>
            <a:ext cx="9902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2416" y="6440357"/>
            <a:ext cx="309033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37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8550" y="1407668"/>
            <a:ext cx="9902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2416" y="6440357"/>
            <a:ext cx="309033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3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8550" y="1407668"/>
            <a:ext cx="9902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2416" y="6440357"/>
            <a:ext cx="309033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73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1703B-C72A-4ABA-B284-E2022050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975B4-4C21-420F-8278-0E9E610B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C42BD-8FE7-4C71-874B-1CD4E244C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9CC40-B68F-4CA2-9655-E8650D8F5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96B18-3124-48A4-A75B-4007A156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1703B-C72A-4ABA-B284-E2022050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975B4-4C21-420F-8278-0E9E610B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C42BD-8FE7-4C71-874B-1CD4E244C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24AA6-35D2-4966-8950-36F5A8E678E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9CC40-B68F-4CA2-9655-E8650D8F5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96B18-3124-48A4-A75B-4007A156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3E6C7-3DB5-4CEA-BE86-0152E48A7C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9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A182-75CF-448C-A1C9-F5E98344897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6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8550" y="1407668"/>
            <a:ext cx="9902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2416" y="6440357"/>
            <a:ext cx="309033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8550" y="1407668"/>
            <a:ext cx="9902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2416" y="6440357"/>
            <a:ext cx="309033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28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8550" y="1407668"/>
            <a:ext cx="9902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2416" y="6440357"/>
            <a:ext cx="309033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59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985" y="1588347"/>
            <a:ext cx="104160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5F5F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8550" y="1407668"/>
            <a:ext cx="9902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4/21/2023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2416" y="6440357"/>
            <a:ext cx="309033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lang="ru-RU" smtClean="0"/>
              <a:pPr marL="50799" defTabSz="1219170">
                <a:lnSpc>
                  <a:spcPts val="1653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0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9" Type="http://schemas.openxmlformats.org/officeDocument/2006/relationships/image" Target="../media/image102.png"/><Relationship Id="rId21" Type="http://schemas.openxmlformats.org/officeDocument/2006/relationships/image" Target="../media/image84.png"/><Relationship Id="rId34" Type="http://schemas.openxmlformats.org/officeDocument/2006/relationships/image" Target="../media/image97.png"/><Relationship Id="rId42" Type="http://schemas.openxmlformats.org/officeDocument/2006/relationships/image" Target="../media/image105.png"/><Relationship Id="rId47" Type="http://schemas.openxmlformats.org/officeDocument/2006/relationships/image" Target="../media/image110.png"/><Relationship Id="rId50" Type="http://schemas.openxmlformats.org/officeDocument/2006/relationships/image" Target="../media/image113.png"/><Relationship Id="rId55" Type="http://schemas.openxmlformats.org/officeDocument/2006/relationships/image" Target="../media/image118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9" Type="http://schemas.openxmlformats.org/officeDocument/2006/relationships/image" Target="../media/image92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37" Type="http://schemas.openxmlformats.org/officeDocument/2006/relationships/image" Target="../media/image100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53" Type="http://schemas.openxmlformats.org/officeDocument/2006/relationships/image" Target="../media/image116.png"/><Relationship Id="rId5" Type="http://schemas.openxmlformats.org/officeDocument/2006/relationships/image" Target="../media/image68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Relationship Id="rId43" Type="http://schemas.openxmlformats.org/officeDocument/2006/relationships/image" Target="../media/image106.png"/><Relationship Id="rId48" Type="http://schemas.openxmlformats.org/officeDocument/2006/relationships/image" Target="../media/image111.png"/><Relationship Id="rId56" Type="http://schemas.openxmlformats.org/officeDocument/2006/relationships/image" Target="../media/image119.png"/><Relationship Id="rId8" Type="http://schemas.openxmlformats.org/officeDocument/2006/relationships/image" Target="../media/image71.png"/><Relationship Id="rId51" Type="http://schemas.openxmlformats.org/officeDocument/2006/relationships/image" Target="../media/image114.png"/><Relationship Id="rId3" Type="http://schemas.openxmlformats.org/officeDocument/2006/relationships/image" Target="../media/image66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38" Type="http://schemas.openxmlformats.org/officeDocument/2006/relationships/image" Target="../media/image101.png"/><Relationship Id="rId46" Type="http://schemas.openxmlformats.org/officeDocument/2006/relationships/image" Target="../media/image109.png"/><Relationship Id="rId20" Type="http://schemas.openxmlformats.org/officeDocument/2006/relationships/image" Target="../media/image83.png"/><Relationship Id="rId41" Type="http://schemas.openxmlformats.org/officeDocument/2006/relationships/image" Target="../media/image104.png"/><Relationship Id="rId54" Type="http://schemas.openxmlformats.org/officeDocument/2006/relationships/image" Target="../media/image1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36" Type="http://schemas.openxmlformats.org/officeDocument/2006/relationships/image" Target="../media/image99.png"/><Relationship Id="rId49" Type="http://schemas.openxmlformats.org/officeDocument/2006/relationships/image" Target="../media/image112.png"/><Relationship Id="rId57" Type="http://schemas.openxmlformats.org/officeDocument/2006/relationships/image" Target="../media/image120.png"/><Relationship Id="rId10" Type="http://schemas.openxmlformats.org/officeDocument/2006/relationships/image" Target="../media/image73.png"/><Relationship Id="rId31" Type="http://schemas.openxmlformats.org/officeDocument/2006/relationships/image" Target="../media/image94.png"/><Relationship Id="rId44" Type="http://schemas.openxmlformats.org/officeDocument/2006/relationships/image" Target="../media/image107.png"/><Relationship Id="rId52" Type="http://schemas.openxmlformats.org/officeDocument/2006/relationships/image" Target="../media/image1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9.png"/><Relationship Id="rId11" Type="http://schemas.openxmlformats.org/officeDocument/2006/relationships/image" Target="../media/image142.png"/><Relationship Id="rId5" Type="http://schemas.microsoft.com/office/2007/relationships/hdphoto" Target="../media/hdphoto2.wdp"/><Relationship Id="rId10" Type="http://schemas.openxmlformats.org/officeDocument/2006/relationships/image" Target="../media/image141.png"/><Relationship Id="rId4" Type="http://schemas.openxmlformats.org/officeDocument/2006/relationships/image" Target="../media/image138.png"/><Relationship Id="rId9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50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52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51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Фигура">
            <a:extLst>
              <a:ext uri="{FF2B5EF4-FFF2-40B4-BE49-F238E27FC236}">
                <a16:creationId xmlns:a16="http://schemas.microsoft.com/office/drawing/2014/main" id="{C3B488C4-6873-B540-8A56-284D0401DB0F}"/>
              </a:ext>
            </a:extLst>
          </p:cNvPr>
          <p:cNvSpPr/>
          <p:nvPr/>
        </p:nvSpPr>
        <p:spPr>
          <a:xfrm>
            <a:off x="97330" y="-18654"/>
            <a:ext cx="8661157" cy="689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965" y="21600"/>
                </a:lnTo>
                <a:lnTo>
                  <a:pt x="21600" y="10800"/>
                </a:lnTo>
                <a:lnTo>
                  <a:pt x="1696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4" name="Фигура">
            <a:extLst>
              <a:ext uri="{FF2B5EF4-FFF2-40B4-BE49-F238E27FC236}">
                <a16:creationId xmlns:a16="http://schemas.microsoft.com/office/drawing/2014/main" id="{788C4569-BF6A-2746-B83D-50BB950F1DF1}"/>
              </a:ext>
            </a:extLst>
          </p:cNvPr>
          <p:cNvSpPr/>
          <p:nvPr/>
        </p:nvSpPr>
        <p:spPr>
          <a:xfrm>
            <a:off x="97330" y="-20152"/>
            <a:ext cx="10656014" cy="689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667" y="21600"/>
                </a:lnTo>
                <a:lnTo>
                  <a:pt x="21600" y="10800"/>
                </a:lnTo>
                <a:lnTo>
                  <a:pt x="1666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3000">
                <a:schemeClr val="accent4">
                  <a:lumMod val="26000"/>
                  <a:lumOff val="74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rgbClr val="FFD860"/>
              </a:solidFill>
            </a:endParaRPr>
          </a:p>
        </p:txBody>
      </p:sp>
      <p:sp>
        <p:nvSpPr>
          <p:cNvPr id="18" name="Фигура">
            <a:extLst>
              <a:ext uri="{FF2B5EF4-FFF2-40B4-BE49-F238E27FC236}">
                <a16:creationId xmlns:a16="http://schemas.microsoft.com/office/drawing/2014/main" id="{788C4569-BF6A-2746-B83D-50BB950F1DF1}"/>
              </a:ext>
            </a:extLst>
          </p:cNvPr>
          <p:cNvSpPr/>
          <p:nvPr/>
        </p:nvSpPr>
        <p:spPr>
          <a:xfrm>
            <a:off x="0" y="0"/>
            <a:ext cx="8138518" cy="689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667" y="21600"/>
                </a:lnTo>
                <a:lnTo>
                  <a:pt x="21600" y="10800"/>
                </a:lnTo>
                <a:lnTo>
                  <a:pt x="16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B3281"/>
              </a:solidFill>
            </a:endParaRPr>
          </a:p>
        </p:txBody>
      </p:sp>
      <p:sp>
        <p:nvSpPr>
          <p:cNvPr id="19" name="Развитие  сегмента  зубных паст"/>
          <p:cNvSpPr txBox="1"/>
          <p:nvPr/>
        </p:nvSpPr>
        <p:spPr>
          <a:xfrm>
            <a:off x="192505" y="2690233"/>
            <a:ext cx="9274191" cy="999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70000"/>
              </a:lnSpc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nomena" panose="00000500000000000000" pitchFamily="50" charset="-52"/>
              </a:rPr>
              <a:t>Р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nomena" panose="00000500000000000000" pitchFamily="50" charset="-52"/>
              </a:rPr>
              <a:t>еализации требований обновленных ФГОС ОО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nomena" panose="00000500000000000000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142" y="5374622"/>
            <a:ext cx="5738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Дедюкина Светлана Валерияновна, зам.директора АОУ РС (Я) ДПО ИРОиПК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6716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207433" cy="850900"/>
          </a:xfrm>
          <a:custGeom>
            <a:avLst/>
            <a:gdLst/>
            <a:ahLst/>
            <a:cxnLst/>
            <a:rect l="l" t="t" r="r" b="b"/>
            <a:pathLst>
              <a:path w="155575" h="638175">
                <a:moveTo>
                  <a:pt x="155575" y="0"/>
                </a:moveTo>
                <a:lnTo>
                  <a:pt x="0" y="0"/>
                </a:lnTo>
                <a:lnTo>
                  <a:pt x="0" y="638175"/>
                </a:lnTo>
                <a:lnTo>
                  <a:pt x="155575" y="638175"/>
                </a:lnTo>
                <a:lnTo>
                  <a:pt x="155575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5749" y="35390"/>
            <a:ext cx="8392160" cy="524087"/>
            <a:chOff x="214312" y="26542"/>
            <a:chExt cx="6294120" cy="393065"/>
          </a:xfrm>
        </p:grpSpPr>
        <p:sp>
          <p:nvSpPr>
            <p:cNvPr id="4" name="object 4"/>
            <p:cNvSpPr/>
            <p:nvPr/>
          </p:nvSpPr>
          <p:spPr>
            <a:xfrm>
              <a:off x="214312" y="411226"/>
              <a:ext cx="4645660" cy="0"/>
            </a:xfrm>
            <a:custGeom>
              <a:avLst/>
              <a:gdLst/>
              <a:ahLst/>
              <a:cxnLst/>
              <a:rect l="l" t="t" r="r" b="b"/>
              <a:pathLst>
                <a:path w="4645660">
                  <a:moveTo>
                    <a:pt x="0" y="0"/>
                  </a:moveTo>
                  <a:lnTo>
                    <a:pt x="4645088" y="0"/>
                  </a:lnTo>
                </a:path>
              </a:pathLst>
            </a:custGeom>
            <a:ln w="15875">
              <a:solidFill>
                <a:srgbClr val="396D8E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257" y="26542"/>
              <a:ext cx="814324" cy="335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249" y="26542"/>
              <a:ext cx="155447" cy="3352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973" y="26542"/>
              <a:ext cx="5500243" cy="33527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2087" y="961643"/>
            <a:ext cx="11217487" cy="317849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algn="just" defTabSz="1219170">
              <a:spcBef>
                <a:spcPts val="140"/>
              </a:spcBef>
            </a:pP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37.3. Организация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должна предоставлять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менее </a:t>
            </a:r>
            <a:r>
              <a:rPr sz="1867" b="1" u="sng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одного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учебника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(или) учебного пособия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печатной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форме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, выпущенных организациями,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входящими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 перечень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организаций, осуществляющих выпуск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учебных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пособий,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которые допускаются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использованию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при реализации имеющих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государственную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аккредитацию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образовательных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программ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начального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общего,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основного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общего,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среднего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общего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образования,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необходимого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для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освоения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программы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основного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общего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образования,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</a:t>
            </a:r>
            <a:r>
              <a:rPr sz="1867" b="1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каждого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обучающегося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 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учебным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предметам: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русский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язык,</a:t>
            </a:r>
            <a:r>
              <a:rPr sz="1867" b="1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математика,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физика,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химия,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биология,</a:t>
            </a:r>
            <a:r>
              <a:rPr sz="1867" b="1" u="sng" spc="4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литература,</a:t>
            </a:r>
            <a:r>
              <a:rPr sz="1867" b="1" u="sng" spc="4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география,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история, обществознание, иностранные языки, информатика,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также не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менее </a:t>
            </a:r>
            <a:r>
              <a:rPr sz="1867" b="1" u="sng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одного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учебника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(или)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учебного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пособия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в</a:t>
            </a:r>
            <a:r>
              <a:rPr sz="1867" b="1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печатной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и</a:t>
            </a:r>
            <a:r>
              <a:rPr sz="1867" b="1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(или)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электронной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форме,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необходимого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для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освоения</a:t>
            </a:r>
            <a:r>
              <a:rPr sz="1867" spc="4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программы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основного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общего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образования,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 </a:t>
            </a:r>
            <a:r>
              <a:rPr sz="1867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каждого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обучающегося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 иным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учебным предметам (дисциплинам,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курсам)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входящим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как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обязательную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часть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учебного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плана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указанной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программы,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так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часть,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формируемую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участниками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образовательных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отношений.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5742" y="6633193"/>
            <a:ext cx="16171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defTabSz="1219170">
              <a:lnSpc>
                <a:spcPts val="1013"/>
              </a:lnSpc>
            </a:pPr>
            <a:fld id="{81D60167-4931-47E6-BA6A-407CBD079E47}" type="slidenum">
              <a:rPr sz="933" spc="-7" dirty="0">
                <a:solidFill>
                  <a:srgbClr val="ACAEBA"/>
                </a:solidFill>
                <a:latin typeface="Calibri"/>
                <a:cs typeface="Calibri"/>
              </a:rPr>
              <a:pPr marL="50799" defTabSz="1219170">
                <a:lnSpc>
                  <a:spcPts val="1013"/>
                </a:lnSpc>
              </a:pPr>
              <a:t>10</a:t>
            </a:fld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207433" cy="850900"/>
          </a:xfrm>
          <a:custGeom>
            <a:avLst/>
            <a:gdLst/>
            <a:ahLst/>
            <a:cxnLst/>
            <a:rect l="l" t="t" r="r" b="b"/>
            <a:pathLst>
              <a:path w="155575" h="638175">
                <a:moveTo>
                  <a:pt x="155575" y="0"/>
                </a:moveTo>
                <a:lnTo>
                  <a:pt x="0" y="0"/>
                </a:lnTo>
                <a:lnTo>
                  <a:pt x="0" y="638175"/>
                </a:lnTo>
                <a:lnTo>
                  <a:pt x="155575" y="638175"/>
                </a:lnTo>
                <a:lnTo>
                  <a:pt x="155575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5749" y="35390"/>
            <a:ext cx="8382000" cy="524087"/>
            <a:chOff x="214312" y="26542"/>
            <a:chExt cx="6286500" cy="393065"/>
          </a:xfrm>
        </p:grpSpPr>
        <p:sp>
          <p:nvSpPr>
            <p:cNvPr id="4" name="object 4"/>
            <p:cNvSpPr/>
            <p:nvPr/>
          </p:nvSpPr>
          <p:spPr>
            <a:xfrm>
              <a:off x="214312" y="411226"/>
              <a:ext cx="4645660" cy="0"/>
            </a:xfrm>
            <a:custGeom>
              <a:avLst/>
              <a:gdLst/>
              <a:ahLst/>
              <a:cxnLst/>
              <a:rect l="l" t="t" r="r" b="b"/>
              <a:pathLst>
                <a:path w="4645660">
                  <a:moveTo>
                    <a:pt x="0" y="0"/>
                  </a:moveTo>
                  <a:lnTo>
                    <a:pt x="4645088" y="0"/>
                  </a:lnTo>
                </a:path>
              </a:pathLst>
            </a:custGeom>
            <a:ln w="15875">
              <a:solidFill>
                <a:srgbClr val="396D8E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257" y="26542"/>
              <a:ext cx="814324" cy="335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249" y="26542"/>
              <a:ext cx="155447" cy="3352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973" y="26542"/>
              <a:ext cx="5492369" cy="33527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6989" y="961643"/>
            <a:ext cx="11099800" cy="45841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783147" defTabSz="1219170">
              <a:spcBef>
                <a:spcPts val="140"/>
              </a:spcBef>
            </a:pP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27.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Учебно-методическое</a:t>
            </a:r>
            <a:r>
              <a:rPr sz="1867" b="1" u="sng" spc="-7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информационное</a:t>
            </a:r>
            <a:r>
              <a:rPr sz="1867" b="1" u="sng" spc="-7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обеспечение</a:t>
            </a:r>
            <a:r>
              <a:rPr sz="1867" b="1" u="sng" spc="-4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реализации</a:t>
            </a:r>
            <a:r>
              <a:rPr sz="1867" b="1" u="sng" spc="-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основной</a:t>
            </a:r>
            <a:r>
              <a:rPr sz="1867" b="1" u="sng" spc="-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образовательной </a:t>
            </a:r>
            <a:r>
              <a:rPr sz="1867" b="1" spc="-4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программы</a:t>
            </a:r>
            <a:r>
              <a:rPr sz="1867" b="1" u="sng" spc="-5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включает</a:t>
            </a:r>
            <a:r>
              <a:rPr sz="1867" b="1" u="sng" spc="-6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характеристики</a:t>
            </a:r>
            <a:r>
              <a:rPr sz="1867" b="1" u="sng" spc="-8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….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40"/>
              </a:spcBef>
            </a:pP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607891" defTabSz="1219170"/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укомплектованность</a:t>
            </a:r>
            <a:r>
              <a:rPr sz="1867" spc="-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учебниками,</a:t>
            </a:r>
            <a:r>
              <a:rPr sz="1867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учебно-методической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литературой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материалами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всем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учебным </a:t>
            </a:r>
            <a:r>
              <a:rPr sz="1867" spc="-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предметам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основной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образовательной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программы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среднего</a:t>
            </a:r>
            <a:r>
              <a:rPr sz="1867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общего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образования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на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определенных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>
              <a:spcBef>
                <a:spcPts val="7"/>
              </a:spcBef>
            </a:pP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учредителем</a:t>
            </a:r>
            <a:r>
              <a:rPr sz="1867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организации,</a:t>
            </a:r>
            <a:r>
              <a:rPr sz="18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осуществляющей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образовательную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деятельность,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языках</a:t>
            </a:r>
            <a:r>
              <a:rPr sz="1867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обучения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воспитания.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40"/>
              </a:spcBef>
            </a:pP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402157" algn="just" defTabSz="1219170"/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Норма обеспеченности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образовательной деятельности учебными изданиями определяется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исходя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из </a:t>
            </a:r>
            <a:r>
              <a:rPr sz="1867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расчета: не менее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одного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учебника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печатной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(или)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электронной форме,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достаточного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для освоения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программы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учебного</a:t>
            </a:r>
            <a:r>
              <a:rPr sz="1867" b="1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предмета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каждого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обучающегося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каждому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учебному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предмету,</a:t>
            </a:r>
            <a:r>
              <a:rPr sz="1867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u="sng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входящему</a:t>
            </a:r>
            <a:r>
              <a:rPr sz="1867" u="sng" spc="2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algn="just" defTabSz="1219170"/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обязательную</a:t>
            </a:r>
            <a:r>
              <a:rPr sz="1867" b="1" u="sng" spc="-6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часть</a:t>
            </a:r>
            <a:r>
              <a:rPr sz="1867" b="1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учебного</a:t>
            </a:r>
            <a:r>
              <a:rPr sz="1867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основной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образовательной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программы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среднего</a:t>
            </a:r>
            <a:r>
              <a:rPr sz="1867" spc="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общего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образования;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47"/>
              </a:spcBef>
            </a:pP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22013" defTabSz="1219170"/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 менее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одного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учебника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печатной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(или)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электронной форме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или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учебного </a:t>
            </a:r>
            <a:r>
              <a:rPr sz="1867" b="1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пособия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достаточного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для </a:t>
            </a:r>
            <a:r>
              <a:rPr sz="1867" spc="-4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освоения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программы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учебного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предмета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каждого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обучающегося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по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каждому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учебному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предмету,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входящему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часть,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формируемую</a:t>
            </a:r>
            <a:r>
              <a:rPr sz="1867" b="1" u="sng" spc="-2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участниками</a:t>
            </a:r>
            <a:r>
              <a:rPr sz="1867" b="1" u="sng" spc="-7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образовательных</a:t>
            </a:r>
            <a:r>
              <a:rPr sz="1867" b="1" u="sng" spc="-8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отношений,</a:t>
            </a:r>
            <a:r>
              <a:rPr sz="1867" b="1" u="sng" spc="-7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учебного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плана</a:t>
            </a:r>
            <a:r>
              <a:rPr sz="1867" b="1" u="sng" spc="-4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основной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образовательной</a:t>
            </a:r>
            <a:r>
              <a:rPr sz="1867" b="1" u="sng" spc="-10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программы</a:t>
            </a:r>
            <a:r>
              <a:rPr sz="1867" b="1" u="sng" spc="-2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среднего</a:t>
            </a:r>
            <a:r>
              <a:rPr sz="1867" b="1" u="sng" spc="-4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общего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образования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5742" y="6633193"/>
            <a:ext cx="16171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defTabSz="1219170">
              <a:lnSpc>
                <a:spcPts val="1013"/>
              </a:lnSpc>
            </a:pPr>
            <a:fld id="{81D60167-4931-47E6-BA6A-407CBD079E47}" type="slidenum">
              <a:rPr sz="933" spc="-7" dirty="0">
                <a:solidFill>
                  <a:srgbClr val="ACAEBA"/>
                </a:solidFill>
                <a:latin typeface="Calibri"/>
                <a:cs typeface="Calibri"/>
              </a:rPr>
              <a:pPr marL="50799" defTabSz="1219170">
                <a:lnSpc>
                  <a:spcPts val="1013"/>
                </a:lnSpc>
              </a:pPr>
              <a:t>11</a:t>
            </a:fld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9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005" y="92219"/>
            <a:ext cx="4283456" cy="83352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0284" y="1009735"/>
            <a:ext cx="8807873" cy="0"/>
          </a:xfrm>
          <a:custGeom>
            <a:avLst/>
            <a:gdLst/>
            <a:ahLst/>
            <a:cxnLst/>
            <a:rect l="l" t="t" r="r" b="b"/>
            <a:pathLst>
              <a:path w="6605905">
                <a:moveTo>
                  <a:pt x="0" y="0"/>
                </a:moveTo>
                <a:lnTo>
                  <a:pt x="6605587" y="0"/>
                </a:lnTo>
              </a:path>
            </a:pathLst>
          </a:custGeom>
          <a:ln w="15875">
            <a:solidFill>
              <a:srgbClr val="396D8E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0443" y="1803738"/>
            <a:ext cx="9816253" cy="424539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defTabSz="1219170">
              <a:spcBef>
                <a:spcPts val="140"/>
              </a:spcBef>
            </a:pP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Принцип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индивидуализации</a:t>
            </a:r>
            <a:r>
              <a:rPr sz="1867" u="sng" spc="6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обучения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1867" b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ФООП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СОО предусматривает</a:t>
            </a:r>
            <a:r>
              <a:rPr sz="1867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возможность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механизмы </a:t>
            </a:r>
            <a:r>
              <a:rPr sz="1867" spc="-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разработки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индивидуальных</a:t>
            </a:r>
            <a:r>
              <a:rPr sz="1867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программ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учебных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планов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для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обучения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детей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особыми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1181070" defTabSz="1219170"/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способностями,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потребностями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интересами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учетом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мнения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родителей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(законных </a:t>
            </a:r>
            <a:r>
              <a:rPr sz="1867" spc="-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представителей)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обучающегося;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13"/>
              </a:spcBef>
            </a:pPr>
            <a:endParaRPr sz="2533">
              <a:solidFill>
                <a:prstClr val="black"/>
              </a:solidFill>
              <a:latin typeface="Calibri"/>
              <a:cs typeface="Calibri"/>
            </a:endParaRPr>
          </a:p>
          <a:p>
            <a:pPr marL="77045" marR="281932" defTabSz="1219170">
              <a:spcBef>
                <a:spcPts val="7"/>
              </a:spcBef>
            </a:pP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1867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целях удовлетворения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образовательных потребностей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интересов обучающихся могут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разрабатываться</a:t>
            </a:r>
            <a:r>
              <a:rPr sz="1867" u="sng" spc="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индивидуальные</a:t>
            </a:r>
            <a:r>
              <a:rPr sz="1867" u="sng" spc="4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учебные</a:t>
            </a:r>
            <a:r>
              <a:rPr sz="1867" u="sng" spc="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планы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том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числе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для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ускоренного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обучения,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пределах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осваиваемой</a:t>
            </a:r>
            <a:r>
              <a:rPr sz="1867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программы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среднего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общего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образования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порядке,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установленном </a:t>
            </a:r>
            <a:r>
              <a:rPr sz="1867" spc="-4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локальными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нормативными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актами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образовательной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организации.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47"/>
              </a:spcBef>
            </a:pPr>
            <a:endParaRPr sz="2533">
              <a:solidFill>
                <a:prstClr val="black"/>
              </a:solidFill>
              <a:latin typeface="Calibri"/>
              <a:cs typeface="Calibri"/>
            </a:endParaRPr>
          </a:p>
          <a:p>
            <a:pPr marL="77045" defTabSz="1219170"/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1867" u="sng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интересах</a:t>
            </a:r>
            <a:r>
              <a:rPr sz="1867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обучающихся,</a:t>
            </a:r>
            <a:r>
              <a:rPr sz="1867" u="sng" spc="2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1867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участием</a:t>
            </a:r>
            <a:r>
              <a:rPr sz="1867" u="sng" spc="2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обучающихся</a:t>
            </a:r>
            <a:r>
              <a:rPr sz="1867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67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их</a:t>
            </a:r>
            <a:r>
              <a:rPr sz="1867" u="sng" spc="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семей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могут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разрабатываться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77045" marR="138849" defTabSz="1219170"/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индивидуальные учебные планы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в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рамках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которых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формируется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индивидуальная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траектория </a:t>
            </a:r>
            <a:r>
              <a:rPr sz="1867" spc="-4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развития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обучающегося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(содержание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учебных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предметов,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курсов,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модулей,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темп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формы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образования).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8750" y="0"/>
            <a:ext cx="12033673" cy="6858000"/>
            <a:chOff x="119062" y="0"/>
            <a:chExt cx="9025255" cy="5143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3594" y="0"/>
              <a:ext cx="4010405" cy="51434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062" y="1347850"/>
              <a:ext cx="706755" cy="706755"/>
            </a:xfrm>
            <a:custGeom>
              <a:avLst/>
              <a:gdLst/>
              <a:ahLst/>
              <a:cxnLst/>
              <a:rect l="l" t="t" r="r" b="b"/>
              <a:pathLst>
                <a:path w="706755" h="706755">
                  <a:moveTo>
                    <a:pt x="353225" y="0"/>
                  </a:moveTo>
                  <a:lnTo>
                    <a:pt x="305293" y="3223"/>
                  </a:lnTo>
                  <a:lnTo>
                    <a:pt x="259322" y="12615"/>
                  </a:lnTo>
                  <a:lnTo>
                    <a:pt x="215732" y="27753"/>
                  </a:lnTo>
                  <a:lnTo>
                    <a:pt x="174943" y="48217"/>
                  </a:lnTo>
                  <a:lnTo>
                    <a:pt x="137378" y="73587"/>
                  </a:lnTo>
                  <a:lnTo>
                    <a:pt x="103455" y="103441"/>
                  </a:lnTo>
                  <a:lnTo>
                    <a:pt x="73597" y="137359"/>
                  </a:lnTo>
                  <a:lnTo>
                    <a:pt x="48224" y="174921"/>
                  </a:lnTo>
                  <a:lnTo>
                    <a:pt x="27757" y="215705"/>
                  </a:lnTo>
                  <a:lnTo>
                    <a:pt x="12617" y="259291"/>
                  </a:lnTo>
                  <a:lnTo>
                    <a:pt x="3224" y="305259"/>
                  </a:lnTo>
                  <a:lnTo>
                    <a:pt x="0" y="353187"/>
                  </a:lnTo>
                  <a:lnTo>
                    <a:pt x="3225" y="401114"/>
                  </a:lnTo>
                  <a:lnTo>
                    <a:pt x="12618" y="447082"/>
                  </a:lnTo>
                  <a:lnTo>
                    <a:pt x="27758" y="490668"/>
                  </a:lnTo>
                  <a:lnTo>
                    <a:pt x="48225" y="531452"/>
                  </a:lnTo>
                  <a:lnTo>
                    <a:pt x="73597" y="569014"/>
                  </a:lnTo>
                  <a:lnTo>
                    <a:pt x="103455" y="602932"/>
                  </a:lnTo>
                  <a:lnTo>
                    <a:pt x="137378" y="632786"/>
                  </a:lnTo>
                  <a:lnTo>
                    <a:pt x="174943" y="658156"/>
                  </a:lnTo>
                  <a:lnTo>
                    <a:pt x="215732" y="678620"/>
                  </a:lnTo>
                  <a:lnTo>
                    <a:pt x="259322" y="693758"/>
                  </a:lnTo>
                  <a:lnTo>
                    <a:pt x="305293" y="703150"/>
                  </a:lnTo>
                  <a:lnTo>
                    <a:pt x="353225" y="706374"/>
                  </a:lnTo>
                  <a:lnTo>
                    <a:pt x="401153" y="703150"/>
                  </a:lnTo>
                  <a:lnTo>
                    <a:pt x="447122" y="693758"/>
                  </a:lnTo>
                  <a:lnTo>
                    <a:pt x="490710" y="678620"/>
                  </a:lnTo>
                  <a:lnTo>
                    <a:pt x="531497" y="658156"/>
                  </a:lnTo>
                  <a:lnTo>
                    <a:pt x="569061" y="632786"/>
                  </a:lnTo>
                  <a:lnTo>
                    <a:pt x="602983" y="602932"/>
                  </a:lnTo>
                  <a:lnTo>
                    <a:pt x="632840" y="569014"/>
                  </a:lnTo>
                  <a:lnTo>
                    <a:pt x="658213" y="531452"/>
                  </a:lnTo>
                  <a:lnTo>
                    <a:pt x="678680" y="490668"/>
                  </a:lnTo>
                  <a:lnTo>
                    <a:pt x="693820" y="447082"/>
                  </a:lnTo>
                  <a:lnTo>
                    <a:pt x="703213" y="401114"/>
                  </a:lnTo>
                  <a:lnTo>
                    <a:pt x="706437" y="353187"/>
                  </a:lnTo>
                  <a:lnTo>
                    <a:pt x="703213" y="305259"/>
                  </a:lnTo>
                  <a:lnTo>
                    <a:pt x="693820" y="259291"/>
                  </a:lnTo>
                  <a:lnTo>
                    <a:pt x="678680" y="215705"/>
                  </a:lnTo>
                  <a:lnTo>
                    <a:pt x="658213" y="174921"/>
                  </a:lnTo>
                  <a:lnTo>
                    <a:pt x="632840" y="137359"/>
                  </a:lnTo>
                  <a:lnTo>
                    <a:pt x="602983" y="103441"/>
                  </a:lnTo>
                  <a:lnTo>
                    <a:pt x="569061" y="73587"/>
                  </a:lnTo>
                  <a:lnTo>
                    <a:pt x="531497" y="48217"/>
                  </a:lnTo>
                  <a:lnTo>
                    <a:pt x="490710" y="27753"/>
                  </a:lnTo>
                  <a:lnTo>
                    <a:pt x="447122" y="12615"/>
                  </a:lnTo>
                  <a:lnTo>
                    <a:pt x="401153" y="3223"/>
                  </a:lnTo>
                  <a:lnTo>
                    <a:pt x="353225" y="0"/>
                  </a:lnTo>
                  <a:close/>
                </a:path>
              </a:pathLst>
            </a:custGeom>
            <a:solidFill>
              <a:srgbClr val="89C6E6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875" y="1506537"/>
              <a:ext cx="387350" cy="3889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9062" y="2571750"/>
              <a:ext cx="765175" cy="763905"/>
            </a:xfrm>
            <a:custGeom>
              <a:avLst/>
              <a:gdLst/>
              <a:ahLst/>
              <a:cxnLst/>
              <a:rect l="l" t="t" r="r" b="b"/>
              <a:pathLst>
                <a:path w="765175" h="763904">
                  <a:moveTo>
                    <a:pt x="382587" y="0"/>
                  </a:moveTo>
                  <a:lnTo>
                    <a:pt x="334595" y="2974"/>
                  </a:lnTo>
                  <a:lnTo>
                    <a:pt x="288382" y="11660"/>
                  </a:lnTo>
                  <a:lnTo>
                    <a:pt x="244307" y="25699"/>
                  </a:lnTo>
                  <a:lnTo>
                    <a:pt x="202728" y="44733"/>
                  </a:lnTo>
                  <a:lnTo>
                    <a:pt x="164004" y="68404"/>
                  </a:lnTo>
                  <a:lnTo>
                    <a:pt x="128493" y="96355"/>
                  </a:lnTo>
                  <a:lnTo>
                    <a:pt x="96554" y="128227"/>
                  </a:lnTo>
                  <a:lnTo>
                    <a:pt x="68545" y="163662"/>
                  </a:lnTo>
                  <a:lnTo>
                    <a:pt x="44825" y="202303"/>
                  </a:lnTo>
                  <a:lnTo>
                    <a:pt x="25751" y="243791"/>
                  </a:lnTo>
                  <a:lnTo>
                    <a:pt x="11684" y="287769"/>
                  </a:lnTo>
                  <a:lnTo>
                    <a:pt x="2980" y="333878"/>
                  </a:lnTo>
                  <a:lnTo>
                    <a:pt x="0" y="381762"/>
                  </a:lnTo>
                  <a:lnTo>
                    <a:pt x="2981" y="429672"/>
                  </a:lnTo>
                  <a:lnTo>
                    <a:pt x="11685" y="475804"/>
                  </a:lnTo>
                  <a:lnTo>
                    <a:pt x="25752" y="519801"/>
                  </a:lnTo>
                  <a:lnTo>
                    <a:pt x="44825" y="561305"/>
                  </a:lnTo>
                  <a:lnTo>
                    <a:pt x="68545" y="599958"/>
                  </a:lnTo>
                  <a:lnTo>
                    <a:pt x="96554" y="635403"/>
                  </a:lnTo>
                  <a:lnTo>
                    <a:pt x="128493" y="667283"/>
                  </a:lnTo>
                  <a:lnTo>
                    <a:pt x="164004" y="695238"/>
                  </a:lnTo>
                  <a:lnTo>
                    <a:pt x="202728" y="718913"/>
                  </a:lnTo>
                  <a:lnTo>
                    <a:pt x="244307" y="737949"/>
                  </a:lnTo>
                  <a:lnTo>
                    <a:pt x="288382" y="751989"/>
                  </a:lnTo>
                  <a:lnTo>
                    <a:pt x="334595" y="760676"/>
                  </a:lnTo>
                  <a:lnTo>
                    <a:pt x="382587" y="763651"/>
                  </a:lnTo>
                  <a:lnTo>
                    <a:pt x="430579" y="760676"/>
                  </a:lnTo>
                  <a:lnTo>
                    <a:pt x="476792" y="751989"/>
                  </a:lnTo>
                  <a:lnTo>
                    <a:pt x="520867" y="737949"/>
                  </a:lnTo>
                  <a:lnTo>
                    <a:pt x="562446" y="718913"/>
                  </a:lnTo>
                  <a:lnTo>
                    <a:pt x="601170" y="695238"/>
                  </a:lnTo>
                  <a:lnTo>
                    <a:pt x="636681" y="667283"/>
                  </a:lnTo>
                  <a:lnTo>
                    <a:pt x="668620" y="635403"/>
                  </a:lnTo>
                  <a:lnTo>
                    <a:pt x="696629" y="599958"/>
                  </a:lnTo>
                  <a:lnTo>
                    <a:pt x="720349" y="561305"/>
                  </a:lnTo>
                  <a:lnTo>
                    <a:pt x="739423" y="519801"/>
                  </a:lnTo>
                  <a:lnTo>
                    <a:pt x="753490" y="475804"/>
                  </a:lnTo>
                  <a:lnTo>
                    <a:pt x="762194" y="429672"/>
                  </a:lnTo>
                  <a:lnTo>
                    <a:pt x="765175" y="381762"/>
                  </a:lnTo>
                  <a:lnTo>
                    <a:pt x="762194" y="333878"/>
                  </a:lnTo>
                  <a:lnTo>
                    <a:pt x="753490" y="287769"/>
                  </a:lnTo>
                  <a:lnTo>
                    <a:pt x="739423" y="243791"/>
                  </a:lnTo>
                  <a:lnTo>
                    <a:pt x="720349" y="202303"/>
                  </a:lnTo>
                  <a:lnTo>
                    <a:pt x="696629" y="163662"/>
                  </a:lnTo>
                  <a:lnTo>
                    <a:pt x="668620" y="128227"/>
                  </a:lnTo>
                  <a:lnTo>
                    <a:pt x="636681" y="96355"/>
                  </a:lnTo>
                  <a:lnTo>
                    <a:pt x="601170" y="68404"/>
                  </a:lnTo>
                  <a:lnTo>
                    <a:pt x="562446" y="44733"/>
                  </a:lnTo>
                  <a:lnTo>
                    <a:pt x="520867" y="25699"/>
                  </a:lnTo>
                  <a:lnTo>
                    <a:pt x="476792" y="11660"/>
                  </a:lnTo>
                  <a:lnTo>
                    <a:pt x="430579" y="2974"/>
                  </a:lnTo>
                  <a:lnTo>
                    <a:pt x="382587" y="0"/>
                  </a:lnTo>
                  <a:close/>
                </a:path>
              </a:pathLst>
            </a:custGeom>
            <a:solidFill>
              <a:srgbClr val="89C6E6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975" y="2759138"/>
              <a:ext cx="387350" cy="3889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9062" y="3752850"/>
              <a:ext cx="763905" cy="763905"/>
            </a:xfrm>
            <a:custGeom>
              <a:avLst/>
              <a:gdLst/>
              <a:ahLst/>
              <a:cxnLst/>
              <a:rect l="l" t="t" r="r" b="b"/>
              <a:pathLst>
                <a:path w="763905" h="763904">
                  <a:moveTo>
                    <a:pt x="381800" y="0"/>
                  </a:moveTo>
                  <a:lnTo>
                    <a:pt x="333908" y="2974"/>
                  </a:lnTo>
                  <a:lnTo>
                    <a:pt x="287792" y="11659"/>
                  </a:lnTo>
                  <a:lnTo>
                    <a:pt x="243808" y="25698"/>
                  </a:lnTo>
                  <a:lnTo>
                    <a:pt x="202315" y="44731"/>
                  </a:lnTo>
                  <a:lnTo>
                    <a:pt x="163671" y="68402"/>
                  </a:lnTo>
                  <a:lnTo>
                    <a:pt x="128233" y="96353"/>
                  </a:lnTo>
                  <a:lnTo>
                    <a:pt x="96359" y="128226"/>
                  </a:lnTo>
                  <a:lnTo>
                    <a:pt x="68407" y="163662"/>
                  </a:lnTo>
                  <a:lnTo>
                    <a:pt x="44734" y="202306"/>
                  </a:lnTo>
                  <a:lnTo>
                    <a:pt x="25700" y="243797"/>
                  </a:lnTo>
                  <a:lnTo>
                    <a:pt x="11660" y="287780"/>
                  </a:lnTo>
                  <a:lnTo>
                    <a:pt x="2974" y="333896"/>
                  </a:lnTo>
                  <a:lnTo>
                    <a:pt x="0" y="381787"/>
                  </a:lnTo>
                  <a:lnTo>
                    <a:pt x="2975" y="429691"/>
                  </a:lnTo>
                  <a:lnTo>
                    <a:pt x="11660" y="475807"/>
                  </a:lnTo>
                  <a:lnTo>
                    <a:pt x="25699" y="519789"/>
                  </a:lnTo>
                  <a:lnTo>
                    <a:pt x="44732" y="561281"/>
                  </a:lnTo>
                  <a:lnTo>
                    <a:pt x="68403" y="599924"/>
                  </a:lnTo>
                  <a:lnTo>
                    <a:pt x="96354" y="635361"/>
                  </a:lnTo>
                  <a:lnTo>
                    <a:pt x="128228" y="667234"/>
                  </a:lnTo>
                  <a:lnTo>
                    <a:pt x="163665" y="695184"/>
                  </a:lnTo>
                  <a:lnTo>
                    <a:pt x="202310" y="718855"/>
                  </a:lnTo>
                  <a:lnTo>
                    <a:pt x="243803" y="737889"/>
                  </a:lnTo>
                  <a:lnTo>
                    <a:pt x="287788" y="751927"/>
                  </a:lnTo>
                  <a:lnTo>
                    <a:pt x="333906" y="760612"/>
                  </a:lnTo>
                  <a:lnTo>
                    <a:pt x="381800" y="763587"/>
                  </a:lnTo>
                  <a:lnTo>
                    <a:pt x="429691" y="760612"/>
                  </a:lnTo>
                  <a:lnTo>
                    <a:pt x="475807" y="751927"/>
                  </a:lnTo>
                  <a:lnTo>
                    <a:pt x="519789" y="737889"/>
                  </a:lnTo>
                  <a:lnTo>
                    <a:pt x="561281" y="718855"/>
                  </a:lnTo>
                  <a:lnTo>
                    <a:pt x="599924" y="695184"/>
                  </a:lnTo>
                  <a:lnTo>
                    <a:pt x="635361" y="667234"/>
                  </a:lnTo>
                  <a:lnTo>
                    <a:pt x="667234" y="635361"/>
                  </a:lnTo>
                  <a:lnTo>
                    <a:pt x="695184" y="599924"/>
                  </a:lnTo>
                  <a:lnTo>
                    <a:pt x="718855" y="561281"/>
                  </a:lnTo>
                  <a:lnTo>
                    <a:pt x="737889" y="519789"/>
                  </a:lnTo>
                  <a:lnTo>
                    <a:pt x="751927" y="475807"/>
                  </a:lnTo>
                  <a:lnTo>
                    <a:pt x="760612" y="429691"/>
                  </a:lnTo>
                  <a:lnTo>
                    <a:pt x="763587" y="381787"/>
                  </a:lnTo>
                  <a:lnTo>
                    <a:pt x="760612" y="333896"/>
                  </a:lnTo>
                  <a:lnTo>
                    <a:pt x="751927" y="287780"/>
                  </a:lnTo>
                  <a:lnTo>
                    <a:pt x="737889" y="243797"/>
                  </a:lnTo>
                  <a:lnTo>
                    <a:pt x="718855" y="202306"/>
                  </a:lnTo>
                  <a:lnTo>
                    <a:pt x="695184" y="163662"/>
                  </a:lnTo>
                  <a:lnTo>
                    <a:pt x="667234" y="128226"/>
                  </a:lnTo>
                  <a:lnTo>
                    <a:pt x="635361" y="96353"/>
                  </a:lnTo>
                  <a:lnTo>
                    <a:pt x="599924" y="68402"/>
                  </a:lnTo>
                  <a:lnTo>
                    <a:pt x="561281" y="44731"/>
                  </a:lnTo>
                  <a:lnTo>
                    <a:pt x="519789" y="25698"/>
                  </a:lnTo>
                  <a:lnTo>
                    <a:pt x="475807" y="11659"/>
                  </a:lnTo>
                  <a:lnTo>
                    <a:pt x="429691" y="2974"/>
                  </a:lnTo>
                  <a:lnTo>
                    <a:pt x="381800" y="0"/>
                  </a:lnTo>
                  <a:close/>
                </a:path>
              </a:pathLst>
            </a:custGeom>
            <a:solidFill>
              <a:srgbClr val="89C6E6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387" y="3951287"/>
              <a:ext cx="388937" cy="3873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38426" y="2355850"/>
              <a:ext cx="4580255" cy="1152525"/>
            </a:xfrm>
            <a:custGeom>
              <a:avLst/>
              <a:gdLst/>
              <a:ahLst/>
              <a:cxnLst/>
              <a:rect l="l" t="t" r="r" b="b"/>
              <a:pathLst>
                <a:path w="4580255" h="1152525">
                  <a:moveTo>
                    <a:pt x="57150" y="0"/>
                  </a:moveTo>
                  <a:lnTo>
                    <a:pt x="4579874" y="0"/>
                  </a:lnTo>
                </a:path>
                <a:path w="4580255" h="1152525">
                  <a:moveTo>
                    <a:pt x="0" y="1152525"/>
                  </a:moveTo>
                  <a:lnTo>
                    <a:pt x="4521200" y="1152525"/>
                  </a:lnTo>
                </a:path>
              </a:pathLst>
            </a:custGeom>
            <a:ln w="19050">
              <a:solidFill>
                <a:srgbClr val="497DB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" y="802258"/>
              <a:ext cx="999896" cy="36576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dirty="0"/>
              <a:pPr marL="50799" defTabSz="1219170">
                <a:lnSpc>
                  <a:spcPts val="1653"/>
                </a:lnSpc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903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5001" y="1665755"/>
            <a:ext cx="8100602" cy="4025"/>
          </a:xfrm>
          <a:prstGeom prst="line">
            <a:avLst/>
          </a:prstGeom>
          <a:ln w="76200" cap="rnd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050301" y="217022"/>
            <a:ext cx="8100602" cy="4025"/>
          </a:xfrm>
          <a:prstGeom prst="line">
            <a:avLst/>
          </a:prstGeom>
          <a:ln w="76200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D36629-73C0-6165-F2EA-B96741BD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27" y="976413"/>
            <a:ext cx="7154778" cy="5881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CD5B0F-CFA1-A173-D7D6-D67EE7E1CF5A}"/>
              </a:ext>
            </a:extLst>
          </p:cNvPr>
          <p:cNvSpPr txBox="1"/>
          <p:nvPr/>
        </p:nvSpPr>
        <p:spPr>
          <a:xfrm>
            <a:off x="2280521" y="241056"/>
            <a:ext cx="595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Phenomena" panose="00000500000000000000" pitchFamily="50" charset="-52"/>
              </a:rPr>
              <a:t>Приоритеты научно-технического развития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83463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8583160" y="6199228"/>
            <a:ext cx="4279893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177797" y="5944585"/>
            <a:ext cx="4279893" cy="0"/>
          </a:xfrm>
          <a:prstGeom prst="line">
            <a:avLst/>
          </a:prstGeom>
          <a:ln w="53975" cap="rnd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50498" y="218968"/>
            <a:ext cx="703829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+mn-cs"/>
              </a:rPr>
              <a:t>Технологический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+mn-cs"/>
              </a:rPr>
              <a:t>суверенитет России: вызов времени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itchFamily="2" charset="0"/>
              <a:ea typeface="+mn-ea"/>
              <a:cs typeface="+mn-cs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640266" y="3892967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30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659082" y="4189224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30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69574" y="4432529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30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469631" y="-773519"/>
            <a:ext cx="2847703" cy="2847703"/>
          </a:xfrm>
          <a:prstGeom prst="ellipse">
            <a:avLst/>
          </a:prstGeom>
          <a:solidFill>
            <a:srgbClr val="030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9434625" y="1843277"/>
            <a:ext cx="3017679" cy="2601449"/>
          </a:xfrm>
          <a:prstGeom prst="hexagon">
            <a:avLst/>
          </a:prstGeom>
          <a:solidFill>
            <a:srgbClr val="FE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0438819">
            <a:off x="10017096" y="2364528"/>
            <a:ext cx="3359445" cy="952525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9958305" y="3578672"/>
            <a:ext cx="3526725" cy="3526725"/>
          </a:xfrm>
          <a:prstGeom prst="diamond">
            <a:avLst/>
          </a:prstGeom>
          <a:solidFill>
            <a:srgbClr val="030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623800" y="-1303409"/>
            <a:ext cx="2847703" cy="2847703"/>
          </a:xfrm>
          <a:prstGeom prst="ellipse">
            <a:avLst/>
          </a:prstGeom>
          <a:noFill/>
          <a:ln w="50800" cap="rnd">
            <a:solidFill>
              <a:srgbClr val="FE95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Ромб 29"/>
          <p:cNvSpPr/>
          <p:nvPr/>
        </p:nvSpPr>
        <p:spPr>
          <a:xfrm>
            <a:off x="10158432" y="3803648"/>
            <a:ext cx="3076771" cy="3076771"/>
          </a:xfrm>
          <a:prstGeom prst="diamond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8983686" y="1329470"/>
            <a:ext cx="4125790" cy="3556716"/>
          </a:xfrm>
          <a:prstGeom prst="hexagon">
            <a:avLst/>
          </a:prstGeom>
          <a:noFill/>
          <a:ln w="34925">
            <a:solidFill>
              <a:srgbClr val="030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658538" y="4728786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30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30876" y="19119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«Технологический суверенитет, без всякого преувеличения, - вопрос настоящего и будущего России»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В.В. Путин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9" y="1561027"/>
            <a:ext cx="2719052" cy="174970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998501" y="3284521"/>
            <a:ext cx="7677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Президент призвал ученых создать или вывести на новый уровень разработки в таких направлениях как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микроэлектроника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информационные технологии,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транспорт,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фармакология,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создание новых материалов.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Это необходимо, подчеркнул Путин, чтобы Россия могла обеспечивать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независимость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 в производстве любой критически важной для страны продукции.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669574" y="5025043"/>
            <a:ext cx="270117" cy="296257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30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0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Шестиугольник 45"/>
          <p:cNvSpPr/>
          <p:nvPr/>
        </p:nvSpPr>
        <p:spPr>
          <a:xfrm rot="16200000">
            <a:off x="695486" y="1781938"/>
            <a:ext cx="1492979" cy="1287052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3046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Шестиугольник 47"/>
          <p:cNvSpPr/>
          <p:nvPr/>
        </p:nvSpPr>
        <p:spPr>
          <a:xfrm rot="16200000">
            <a:off x="3370739" y="1781938"/>
            <a:ext cx="1492979" cy="1287052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3046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87" y="3610006"/>
            <a:ext cx="940821" cy="9408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22" y="1941221"/>
            <a:ext cx="737382" cy="7937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835" y="1963455"/>
            <a:ext cx="791837" cy="8727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9"/>
          <a:stretch/>
        </p:blipFill>
        <p:spPr>
          <a:xfrm>
            <a:off x="7965989" y="965309"/>
            <a:ext cx="4226011" cy="4508337"/>
          </a:xfrm>
          <a:prstGeom prst="rect">
            <a:avLst/>
          </a:prstGeom>
        </p:spPr>
      </p:pic>
      <p:sp>
        <p:nvSpPr>
          <p:cNvPr id="16" name="Равнобедренный треугольник 15"/>
          <p:cNvSpPr/>
          <p:nvPr/>
        </p:nvSpPr>
        <p:spPr>
          <a:xfrm rot="5400000">
            <a:off x="2428439" y="2266133"/>
            <a:ext cx="10808823" cy="2325735"/>
          </a:xfrm>
          <a:prstGeom prst="triangle">
            <a:avLst>
              <a:gd name="adj" fmla="val 505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772" y="3337002"/>
            <a:ext cx="2458405" cy="3315682"/>
          </a:xfrm>
          <a:prstGeom prst="roundRect">
            <a:avLst/>
          </a:prstGeom>
          <a:solidFill>
            <a:srgbClr val="030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Курс на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импортозамещение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внедрение новых технологий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52765" y="3337002"/>
            <a:ext cx="2215978" cy="3315682"/>
          </a:xfrm>
          <a:prstGeom prst="roundRect">
            <a:avLst/>
          </a:prstGeom>
          <a:solidFill>
            <a:srgbClr val="030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Запрос на специалистов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инженерным мышлением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13711" y="3314186"/>
            <a:ext cx="2725273" cy="3338497"/>
          </a:xfrm>
          <a:prstGeom prst="roundRect">
            <a:avLst/>
          </a:prstGeom>
          <a:solidFill>
            <a:srgbClr val="030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15694" y="3441680"/>
            <a:ext cx="2295583" cy="2862322"/>
          </a:xfrm>
          <a:prstGeom prst="rect">
            <a:avLst/>
          </a:prstGeom>
          <a:solidFill>
            <a:srgbClr val="03046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ФГОС ООО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увеличение количества часов в 9 классе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Углубленный уровень обучения с 7 класса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Профильные инженерные классы в старшей школе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Шестиугольник 50"/>
          <p:cNvSpPr/>
          <p:nvPr/>
        </p:nvSpPr>
        <p:spPr>
          <a:xfrm rot="16200000">
            <a:off x="6065717" y="1829461"/>
            <a:ext cx="1492979" cy="1287052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3046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001" y="2094827"/>
            <a:ext cx="770409" cy="7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014" y="0"/>
            <a:ext cx="10062210" cy="2482850"/>
            <a:chOff x="420014" y="0"/>
            <a:chExt cx="10062210" cy="248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0498" y="0"/>
              <a:ext cx="7498842" cy="6022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665" y="468502"/>
              <a:ext cx="2677033" cy="6705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014" y="1161288"/>
              <a:ext cx="7934934" cy="2438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014" y="1431036"/>
              <a:ext cx="2964179" cy="2438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014" y="1701038"/>
              <a:ext cx="8884031" cy="2438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25407" y="1701038"/>
              <a:ext cx="594207" cy="2438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014" y="1969261"/>
              <a:ext cx="2944799" cy="243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87268" y="1969261"/>
              <a:ext cx="2620264" cy="2438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32601" y="1969261"/>
              <a:ext cx="3273805" cy="2438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34907" y="1969261"/>
              <a:ext cx="576072" cy="2438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14966" y="1969261"/>
              <a:ext cx="967016" cy="2438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014" y="2239010"/>
              <a:ext cx="7721066" cy="243839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7404" y="2605826"/>
          <a:ext cx="2338705" cy="374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8919" y="2655061"/>
            <a:ext cx="1341120" cy="21336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58063" y="3071495"/>
            <a:ext cx="1289685" cy="213360"/>
            <a:chOff x="658063" y="3071495"/>
            <a:chExt cx="1289685" cy="213360"/>
          </a:xfrm>
        </p:grpSpPr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8063" y="3071495"/>
              <a:ext cx="1184744" cy="2133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76983" y="3071495"/>
              <a:ext cx="158495" cy="2133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56232" y="3071495"/>
              <a:ext cx="91439" cy="21336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1967" y="3376295"/>
            <a:ext cx="1318894" cy="21336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490423" y="3681095"/>
            <a:ext cx="1697355" cy="854075"/>
            <a:chOff x="490423" y="3681095"/>
            <a:chExt cx="1697355" cy="854075"/>
          </a:xfrm>
        </p:grpSpPr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295" y="3681095"/>
              <a:ext cx="1458087" cy="2133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0903" y="3894150"/>
              <a:ext cx="1635252" cy="2136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0423" y="4108069"/>
              <a:ext cx="1697101" cy="2133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7999" y="4321429"/>
              <a:ext cx="824991" cy="213360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8919" y="4680458"/>
            <a:ext cx="1336420" cy="21336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18795" y="4985258"/>
            <a:ext cx="1795780" cy="21336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408127" y="5334584"/>
            <a:ext cx="1798320" cy="213995"/>
            <a:chOff x="408127" y="5334584"/>
            <a:chExt cx="1798320" cy="213995"/>
          </a:xfrm>
        </p:grpSpPr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8127" y="5334584"/>
              <a:ext cx="1496568" cy="2136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33372" y="5334584"/>
              <a:ext cx="91439" cy="21366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79091" y="5334584"/>
              <a:ext cx="327355" cy="213664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27583" y="5669584"/>
            <a:ext cx="1368552" cy="21335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5767" y="5974384"/>
            <a:ext cx="1473962" cy="213360"/>
          </a:xfrm>
          <a:prstGeom prst="rect">
            <a:avLst/>
          </a:prstGeom>
        </p:spPr>
      </p:pic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6957862" y="2603922"/>
          <a:ext cx="2422525" cy="3721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4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6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41386" y="2659379"/>
            <a:ext cx="1341120" cy="21336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652639" y="3143376"/>
            <a:ext cx="1102448" cy="21336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7375270" y="3448177"/>
            <a:ext cx="1640205" cy="213360"/>
            <a:chOff x="7375270" y="3448177"/>
            <a:chExt cx="1640205" cy="213360"/>
          </a:xfrm>
        </p:grpSpPr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75270" y="3448177"/>
              <a:ext cx="1536192" cy="2133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844660" y="3448177"/>
              <a:ext cx="158496" cy="2133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23908" y="3448177"/>
              <a:ext cx="91440" cy="213360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568818" y="3874896"/>
            <a:ext cx="1272413" cy="213360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7626731" y="4179696"/>
            <a:ext cx="1146175" cy="213360"/>
            <a:chOff x="7626731" y="4179696"/>
            <a:chExt cx="1146175" cy="213360"/>
          </a:xfrm>
        </p:grpSpPr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26731" y="4179696"/>
              <a:ext cx="844905" cy="21336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01177" y="4179696"/>
              <a:ext cx="371601" cy="213360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7641970" y="4484192"/>
            <a:ext cx="1113790" cy="213995"/>
            <a:chOff x="7641970" y="4484192"/>
            <a:chExt cx="1113790" cy="213995"/>
          </a:xfrm>
        </p:grpSpPr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41970" y="4484192"/>
              <a:ext cx="811656" cy="21366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85936" y="4484192"/>
              <a:ext cx="369824" cy="213664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7564246" y="4789678"/>
            <a:ext cx="1271270" cy="213360"/>
            <a:chOff x="7564246" y="4789678"/>
            <a:chExt cx="1271270" cy="213360"/>
          </a:xfrm>
        </p:grpSpPr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64246" y="4789678"/>
              <a:ext cx="963714" cy="2133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63660" y="4789678"/>
              <a:ext cx="371601" cy="213360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352410" y="5094478"/>
            <a:ext cx="1711452" cy="213360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7363079" y="5521147"/>
            <a:ext cx="1732280" cy="426720"/>
            <a:chOff x="7363079" y="5521147"/>
            <a:chExt cx="1732280" cy="426720"/>
          </a:xfrm>
        </p:grpSpPr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363079" y="5521147"/>
              <a:ext cx="1732279" cy="2133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515479" y="5734507"/>
              <a:ext cx="1392936" cy="213359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2438526" y="3331464"/>
            <a:ext cx="2269490" cy="1704339"/>
            <a:chOff x="2438526" y="3331464"/>
            <a:chExt cx="2269490" cy="1704339"/>
          </a:xfrm>
        </p:grpSpPr>
        <p:sp>
          <p:nvSpPr>
            <p:cNvPr id="57" name="object 57"/>
            <p:cNvSpPr/>
            <p:nvPr/>
          </p:nvSpPr>
          <p:spPr>
            <a:xfrm>
              <a:off x="2520060" y="3754628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69" h="475614">
                  <a:moveTo>
                    <a:pt x="27177" y="0"/>
                  </a:moveTo>
                  <a:lnTo>
                    <a:pt x="0" y="26924"/>
                  </a:lnTo>
                  <a:lnTo>
                    <a:pt x="107314" y="135128"/>
                  </a:lnTo>
                  <a:lnTo>
                    <a:pt x="134365" y="108331"/>
                  </a:lnTo>
                  <a:lnTo>
                    <a:pt x="27177" y="0"/>
                  </a:lnTo>
                  <a:close/>
                </a:path>
                <a:path w="471169" h="475614">
                  <a:moveTo>
                    <a:pt x="313874" y="395227"/>
                  </a:moveTo>
                  <a:lnTo>
                    <a:pt x="306943" y="397605"/>
                  </a:lnTo>
                  <a:lnTo>
                    <a:pt x="301416" y="402411"/>
                  </a:lnTo>
                  <a:lnTo>
                    <a:pt x="298069" y="409194"/>
                  </a:lnTo>
                  <a:lnTo>
                    <a:pt x="297564" y="416738"/>
                  </a:lnTo>
                  <a:lnTo>
                    <a:pt x="299942" y="423640"/>
                  </a:lnTo>
                  <a:lnTo>
                    <a:pt x="304748" y="429160"/>
                  </a:lnTo>
                  <a:lnTo>
                    <a:pt x="311531" y="432562"/>
                  </a:lnTo>
                  <a:lnTo>
                    <a:pt x="470788" y="475234"/>
                  </a:lnTo>
                  <a:lnTo>
                    <a:pt x="467319" y="461772"/>
                  </a:lnTo>
                  <a:lnTo>
                    <a:pt x="430656" y="461772"/>
                  </a:lnTo>
                  <a:lnTo>
                    <a:pt x="381079" y="411739"/>
                  </a:lnTo>
                  <a:lnTo>
                    <a:pt x="321437" y="395732"/>
                  </a:lnTo>
                  <a:lnTo>
                    <a:pt x="313874" y="395227"/>
                  </a:lnTo>
                  <a:close/>
                </a:path>
                <a:path w="471169" h="475614">
                  <a:moveTo>
                    <a:pt x="381079" y="411739"/>
                  </a:moveTo>
                  <a:lnTo>
                    <a:pt x="430656" y="461772"/>
                  </a:lnTo>
                  <a:lnTo>
                    <a:pt x="439415" y="453136"/>
                  </a:lnTo>
                  <a:lnTo>
                    <a:pt x="425831" y="453136"/>
                  </a:lnTo>
                  <a:lnTo>
                    <a:pt x="417696" y="421566"/>
                  </a:lnTo>
                  <a:lnTo>
                    <a:pt x="381079" y="411739"/>
                  </a:lnTo>
                  <a:close/>
                </a:path>
                <a:path w="471169" h="475614">
                  <a:moveTo>
                    <a:pt x="413996" y="301450"/>
                  </a:moveTo>
                  <a:lnTo>
                    <a:pt x="406400" y="301879"/>
                  </a:lnTo>
                  <a:lnTo>
                    <a:pt x="399615" y="305133"/>
                  </a:lnTo>
                  <a:lnTo>
                    <a:pt x="394795" y="310578"/>
                  </a:lnTo>
                  <a:lnTo>
                    <a:pt x="392380" y="317452"/>
                  </a:lnTo>
                  <a:lnTo>
                    <a:pt x="392811" y="324993"/>
                  </a:lnTo>
                  <a:lnTo>
                    <a:pt x="408259" y="384944"/>
                  </a:lnTo>
                  <a:lnTo>
                    <a:pt x="457834" y="434975"/>
                  </a:lnTo>
                  <a:lnTo>
                    <a:pt x="430656" y="461772"/>
                  </a:lnTo>
                  <a:lnTo>
                    <a:pt x="467319" y="461772"/>
                  </a:lnTo>
                  <a:lnTo>
                    <a:pt x="429640" y="315595"/>
                  </a:lnTo>
                  <a:lnTo>
                    <a:pt x="426331" y="308737"/>
                  </a:lnTo>
                  <a:lnTo>
                    <a:pt x="420878" y="303879"/>
                  </a:lnTo>
                  <a:lnTo>
                    <a:pt x="413996" y="301450"/>
                  </a:lnTo>
                  <a:close/>
                </a:path>
                <a:path w="471169" h="475614">
                  <a:moveTo>
                    <a:pt x="417696" y="421566"/>
                  </a:moveTo>
                  <a:lnTo>
                    <a:pt x="425831" y="453136"/>
                  </a:lnTo>
                  <a:lnTo>
                    <a:pt x="449199" y="430022"/>
                  </a:lnTo>
                  <a:lnTo>
                    <a:pt x="417696" y="421566"/>
                  </a:lnTo>
                  <a:close/>
                </a:path>
                <a:path w="471169" h="475614">
                  <a:moveTo>
                    <a:pt x="408259" y="384944"/>
                  </a:moveTo>
                  <a:lnTo>
                    <a:pt x="417696" y="421566"/>
                  </a:lnTo>
                  <a:lnTo>
                    <a:pt x="449199" y="430022"/>
                  </a:lnTo>
                  <a:lnTo>
                    <a:pt x="425831" y="453136"/>
                  </a:lnTo>
                  <a:lnTo>
                    <a:pt x="439415" y="453136"/>
                  </a:lnTo>
                  <a:lnTo>
                    <a:pt x="457834" y="434975"/>
                  </a:lnTo>
                  <a:lnTo>
                    <a:pt x="408259" y="384944"/>
                  </a:lnTo>
                  <a:close/>
                </a:path>
                <a:path w="471169" h="475614">
                  <a:moveTo>
                    <a:pt x="402463" y="379095"/>
                  </a:moveTo>
                  <a:lnTo>
                    <a:pt x="375284" y="405892"/>
                  </a:lnTo>
                  <a:lnTo>
                    <a:pt x="381079" y="411739"/>
                  </a:lnTo>
                  <a:lnTo>
                    <a:pt x="417696" y="421566"/>
                  </a:lnTo>
                  <a:lnTo>
                    <a:pt x="408259" y="384944"/>
                  </a:lnTo>
                  <a:lnTo>
                    <a:pt x="402463" y="379095"/>
                  </a:lnTo>
                  <a:close/>
                </a:path>
                <a:path w="471169" h="475614">
                  <a:moveTo>
                    <a:pt x="214756" y="189611"/>
                  </a:moveTo>
                  <a:lnTo>
                    <a:pt x="187706" y="216408"/>
                  </a:lnTo>
                  <a:lnTo>
                    <a:pt x="294894" y="324739"/>
                  </a:lnTo>
                  <a:lnTo>
                    <a:pt x="321944" y="297815"/>
                  </a:lnTo>
                  <a:lnTo>
                    <a:pt x="214756" y="189611"/>
                  </a:lnTo>
                  <a:close/>
                </a:path>
              </a:pathLst>
            </a:custGeom>
            <a:solidFill>
              <a:srgbClr val="4F6128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990849" y="3344418"/>
              <a:ext cx="1704339" cy="1678305"/>
            </a:xfrm>
            <a:custGeom>
              <a:avLst/>
              <a:gdLst/>
              <a:ahLst/>
              <a:cxnLst/>
              <a:rect l="l" t="t" r="r" b="b"/>
              <a:pathLst>
                <a:path w="1704339" h="1678304">
                  <a:moveTo>
                    <a:pt x="1703831" y="0"/>
                  </a:moveTo>
                  <a:lnTo>
                    <a:pt x="0" y="0"/>
                  </a:lnTo>
                  <a:lnTo>
                    <a:pt x="0" y="1677923"/>
                  </a:lnTo>
                  <a:lnTo>
                    <a:pt x="1703831" y="1677923"/>
                  </a:lnTo>
                  <a:lnTo>
                    <a:pt x="1703831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990849" y="3344418"/>
              <a:ext cx="1704339" cy="1678305"/>
            </a:xfrm>
            <a:custGeom>
              <a:avLst/>
              <a:gdLst/>
              <a:ahLst/>
              <a:cxnLst/>
              <a:rect l="l" t="t" r="r" b="b"/>
              <a:pathLst>
                <a:path w="1704339" h="1678304">
                  <a:moveTo>
                    <a:pt x="0" y="1677923"/>
                  </a:moveTo>
                  <a:lnTo>
                    <a:pt x="1703831" y="1677923"/>
                  </a:lnTo>
                  <a:lnTo>
                    <a:pt x="1703831" y="0"/>
                  </a:lnTo>
                  <a:lnTo>
                    <a:pt x="0" y="0"/>
                  </a:lnTo>
                  <a:lnTo>
                    <a:pt x="0" y="1677923"/>
                  </a:lnTo>
                  <a:close/>
                </a:path>
              </a:pathLst>
            </a:custGeom>
            <a:ln w="25908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75761" y="4122166"/>
              <a:ext cx="1423542" cy="16763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573779" y="4289806"/>
              <a:ext cx="630326" cy="16763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91585" y="4457446"/>
              <a:ext cx="1193850" cy="16763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486911" y="4624781"/>
              <a:ext cx="776414" cy="16794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535679" y="3489960"/>
              <a:ext cx="530351" cy="52425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438527" y="4241876"/>
              <a:ext cx="647065" cy="655955"/>
            </a:xfrm>
            <a:custGeom>
              <a:avLst/>
              <a:gdLst/>
              <a:ahLst/>
              <a:cxnLst/>
              <a:rect l="l" t="t" r="r" b="b"/>
              <a:pathLst>
                <a:path w="647064" h="655954">
                  <a:moveTo>
                    <a:pt x="145034" y="564692"/>
                  </a:moveTo>
                  <a:lnTo>
                    <a:pt x="122301" y="534085"/>
                  </a:lnTo>
                  <a:lnTo>
                    <a:pt x="0" y="625017"/>
                  </a:lnTo>
                  <a:lnTo>
                    <a:pt x="22606" y="655497"/>
                  </a:lnTo>
                  <a:lnTo>
                    <a:pt x="145034" y="564692"/>
                  </a:lnTo>
                  <a:close/>
                </a:path>
                <a:path w="647064" h="655954">
                  <a:moveTo>
                    <a:pt x="164465" y="121208"/>
                  </a:moveTo>
                  <a:lnTo>
                    <a:pt x="162560" y="83235"/>
                  </a:lnTo>
                  <a:lnTo>
                    <a:pt x="10287" y="90855"/>
                  </a:lnTo>
                  <a:lnTo>
                    <a:pt x="12319" y="128955"/>
                  </a:lnTo>
                  <a:lnTo>
                    <a:pt x="164465" y="121208"/>
                  </a:lnTo>
                  <a:close/>
                </a:path>
                <a:path w="647064" h="655954">
                  <a:moveTo>
                    <a:pt x="359029" y="405561"/>
                  </a:moveTo>
                  <a:lnTo>
                    <a:pt x="336296" y="374954"/>
                  </a:lnTo>
                  <a:lnTo>
                    <a:pt x="213995" y="465886"/>
                  </a:lnTo>
                  <a:lnTo>
                    <a:pt x="236728" y="496493"/>
                  </a:lnTo>
                  <a:lnTo>
                    <a:pt x="359029" y="405561"/>
                  </a:lnTo>
                  <a:close/>
                </a:path>
                <a:path w="647064" h="655954">
                  <a:moveTo>
                    <a:pt x="430784" y="107873"/>
                  </a:moveTo>
                  <a:lnTo>
                    <a:pt x="428879" y="69773"/>
                  </a:lnTo>
                  <a:lnTo>
                    <a:pt x="276733" y="77520"/>
                  </a:lnTo>
                  <a:lnTo>
                    <a:pt x="278638" y="115493"/>
                  </a:lnTo>
                  <a:lnTo>
                    <a:pt x="430784" y="107873"/>
                  </a:lnTo>
                  <a:close/>
                </a:path>
                <a:path w="647064" h="655954">
                  <a:moveTo>
                    <a:pt x="610362" y="195249"/>
                  </a:moveTo>
                  <a:lnTo>
                    <a:pt x="446278" y="213410"/>
                  </a:lnTo>
                  <a:lnTo>
                    <a:pt x="429514" y="234492"/>
                  </a:lnTo>
                  <a:lnTo>
                    <a:pt x="431800" y="241693"/>
                  </a:lnTo>
                  <a:lnTo>
                    <a:pt x="436524" y="247281"/>
                  </a:lnTo>
                  <a:lnTo>
                    <a:pt x="443014" y="250698"/>
                  </a:lnTo>
                  <a:lnTo>
                    <a:pt x="450596" y="251383"/>
                  </a:lnTo>
                  <a:lnTo>
                    <a:pt x="512013" y="244500"/>
                  </a:lnTo>
                  <a:lnTo>
                    <a:pt x="428117" y="306882"/>
                  </a:lnTo>
                  <a:lnTo>
                    <a:pt x="450850" y="337489"/>
                  </a:lnTo>
                  <a:lnTo>
                    <a:pt x="534695" y="275145"/>
                  </a:lnTo>
                  <a:lnTo>
                    <a:pt x="510413" y="331901"/>
                  </a:lnTo>
                  <a:lnTo>
                    <a:pt x="508901" y="339369"/>
                  </a:lnTo>
                  <a:lnTo>
                    <a:pt x="510286" y="346557"/>
                  </a:lnTo>
                  <a:lnTo>
                    <a:pt x="514223" y="352679"/>
                  </a:lnTo>
                  <a:lnTo>
                    <a:pt x="520446" y="356920"/>
                  </a:lnTo>
                  <a:lnTo>
                    <a:pt x="527900" y="358482"/>
                  </a:lnTo>
                  <a:lnTo>
                    <a:pt x="535089" y="357098"/>
                  </a:lnTo>
                  <a:lnTo>
                    <a:pt x="541210" y="353123"/>
                  </a:lnTo>
                  <a:lnTo>
                    <a:pt x="545465" y="346887"/>
                  </a:lnTo>
                  <a:lnTo>
                    <a:pt x="603935" y="210235"/>
                  </a:lnTo>
                  <a:lnTo>
                    <a:pt x="610362" y="195249"/>
                  </a:lnTo>
                  <a:close/>
                </a:path>
                <a:path w="647064" h="655954">
                  <a:moveTo>
                    <a:pt x="646938" y="77901"/>
                  </a:moveTo>
                  <a:lnTo>
                    <a:pt x="613791" y="60756"/>
                  </a:lnTo>
                  <a:lnTo>
                    <a:pt x="500380" y="2082"/>
                  </a:lnTo>
                  <a:lnTo>
                    <a:pt x="493128" y="0"/>
                  </a:lnTo>
                  <a:lnTo>
                    <a:pt x="485876" y="812"/>
                  </a:lnTo>
                  <a:lnTo>
                    <a:pt x="479463" y="4305"/>
                  </a:lnTo>
                  <a:lnTo>
                    <a:pt x="474726" y="10210"/>
                  </a:lnTo>
                  <a:lnTo>
                    <a:pt x="472655" y="17462"/>
                  </a:lnTo>
                  <a:lnTo>
                    <a:pt x="473494" y="24714"/>
                  </a:lnTo>
                  <a:lnTo>
                    <a:pt x="476986" y="31127"/>
                  </a:lnTo>
                  <a:lnTo>
                    <a:pt x="482854" y="35864"/>
                  </a:lnTo>
                  <a:lnTo>
                    <a:pt x="543204" y="67119"/>
                  </a:lnTo>
                  <a:lnTo>
                    <a:pt x="544791" y="99034"/>
                  </a:lnTo>
                  <a:lnTo>
                    <a:pt x="487934" y="136194"/>
                  </a:lnTo>
                  <a:lnTo>
                    <a:pt x="482549" y="141490"/>
                  </a:lnTo>
                  <a:lnTo>
                    <a:pt x="479704" y="148221"/>
                  </a:lnTo>
                  <a:lnTo>
                    <a:pt x="479564" y="155536"/>
                  </a:lnTo>
                  <a:lnTo>
                    <a:pt x="482346" y="162610"/>
                  </a:lnTo>
                  <a:lnTo>
                    <a:pt x="487705" y="167970"/>
                  </a:lnTo>
                  <a:lnTo>
                    <a:pt x="494449" y="170776"/>
                  </a:lnTo>
                  <a:lnTo>
                    <a:pt x="501751" y="170865"/>
                  </a:lnTo>
                  <a:lnTo>
                    <a:pt x="508762" y="168071"/>
                  </a:lnTo>
                  <a:lnTo>
                    <a:pt x="609765" y="102158"/>
                  </a:lnTo>
                  <a:lnTo>
                    <a:pt x="646938" y="77901"/>
                  </a:lnTo>
                  <a:close/>
                </a:path>
              </a:pathLst>
            </a:custGeom>
            <a:solidFill>
              <a:srgbClr val="4F6128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10066781" y="3725417"/>
            <a:ext cx="1946275" cy="1323340"/>
            <a:chOff x="10066781" y="3725417"/>
            <a:chExt cx="1946275" cy="1323340"/>
          </a:xfrm>
        </p:grpSpPr>
        <p:sp>
          <p:nvSpPr>
            <p:cNvPr id="67" name="object 67"/>
            <p:cNvSpPr/>
            <p:nvPr/>
          </p:nvSpPr>
          <p:spPr>
            <a:xfrm>
              <a:off x="10066781" y="3725417"/>
              <a:ext cx="1946275" cy="1323340"/>
            </a:xfrm>
            <a:custGeom>
              <a:avLst/>
              <a:gdLst/>
              <a:ahLst/>
              <a:cxnLst/>
              <a:rect l="l" t="t" r="r" b="b"/>
              <a:pathLst>
                <a:path w="1946275" h="1323339">
                  <a:moveTo>
                    <a:pt x="1946148" y="0"/>
                  </a:moveTo>
                  <a:lnTo>
                    <a:pt x="0" y="0"/>
                  </a:lnTo>
                  <a:lnTo>
                    <a:pt x="0" y="1322831"/>
                  </a:lnTo>
                  <a:lnTo>
                    <a:pt x="1946148" y="1322831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526902" y="4136720"/>
              <a:ext cx="1156068" cy="213664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10066781" y="3725417"/>
            <a:ext cx="1946275" cy="1323340"/>
          </a:xfrm>
          <a:prstGeom prst="rect">
            <a:avLst/>
          </a:prstGeom>
          <a:ln w="25907">
            <a:solidFill>
              <a:srgbClr val="3085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4064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  <a:p>
            <a:pPr marL="62166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9379331" y="3893563"/>
            <a:ext cx="2094864" cy="698500"/>
            <a:chOff x="9379331" y="3893563"/>
            <a:chExt cx="2094864" cy="698500"/>
          </a:xfrm>
        </p:grpSpPr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741787" y="4350765"/>
              <a:ext cx="732091" cy="21336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379331" y="3893565"/>
              <a:ext cx="689610" cy="698500"/>
            </a:xfrm>
            <a:custGeom>
              <a:avLst/>
              <a:gdLst/>
              <a:ahLst/>
              <a:cxnLst/>
              <a:rect l="l" t="t" r="r" b="b"/>
              <a:pathLst>
                <a:path w="689609" h="698500">
                  <a:moveTo>
                    <a:pt x="178816" y="678738"/>
                  </a:moveTo>
                  <a:lnTo>
                    <a:pt x="132930" y="647192"/>
                  </a:lnTo>
                  <a:lnTo>
                    <a:pt x="109931" y="637692"/>
                  </a:lnTo>
                  <a:lnTo>
                    <a:pt x="40132" y="647192"/>
                  </a:lnTo>
                  <a:lnTo>
                    <a:pt x="68084" y="643382"/>
                  </a:lnTo>
                  <a:lnTo>
                    <a:pt x="109931" y="637692"/>
                  </a:lnTo>
                  <a:lnTo>
                    <a:pt x="141732" y="633349"/>
                  </a:lnTo>
                  <a:lnTo>
                    <a:pt x="136652" y="595503"/>
                  </a:lnTo>
                  <a:lnTo>
                    <a:pt x="104736" y="599884"/>
                  </a:lnTo>
                  <a:lnTo>
                    <a:pt x="153416" y="561721"/>
                  </a:lnTo>
                  <a:lnTo>
                    <a:pt x="143979" y="527875"/>
                  </a:lnTo>
                  <a:lnTo>
                    <a:pt x="136677" y="528383"/>
                  </a:lnTo>
                  <a:lnTo>
                    <a:pt x="129921" y="531749"/>
                  </a:lnTo>
                  <a:lnTo>
                    <a:pt x="0" y="633476"/>
                  </a:lnTo>
                  <a:lnTo>
                    <a:pt x="152527" y="696468"/>
                  </a:lnTo>
                  <a:lnTo>
                    <a:pt x="159905" y="697953"/>
                  </a:lnTo>
                  <a:lnTo>
                    <a:pt x="167068" y="696518"/>
                  </a:lnTo>
                  <a:lnTo>
                    <a:pt x="173164" y="692492"/>
                  </a:lnTo>
                  <a:lnTo>
                    <a:pt x="177419" y="686181"/>
                  </a:lnTo>
                  <a:lnTo>
                    <a:pt x="178816" y="678738"/>
                  </a:lnTo>
                  <a:close/>
                </a:path>
                <a:path w="689609" h="698500">
                  <a:moveTo>
                    <a:pt x="183718" y="274408"/>
                  </a:moveTo>
                  <a:lnTo>
                    <a:pt x="181356" y="267208"/>
                  </a:lnTo>
                  <a:lnTo>
                    <a:pt x="176314" y="261581"/>
                  </a:lnTo>
                  <a:lnTo>
                    <a:pt x="169760" y="258381"/>
                  </a:lnTo>
                  <a:lnTo>
                    <a:pt x="162496" y="257860"/>
                  </a:lnTo>
                  <a:lnTo>
                    <a:pt x="155321" y="260223"/>
                  </a:lnTo>
                  <a:lnTo>
                    <a:pt x="12192" y="342392"/>
                  </a:lnTo>
                  <a:lnTo>
                    <a:pt x="154178" y="426466"/>
                  </a:lnTo>
                  <a:lnTo>
                    <a:pt x="161290" y="428955"/>
                  </a:lnTo>
                  <a:lnTo>
                    <a:pt x="168567" y="428548"/>
                  </a:lnTo>
                  <a:lnTo>
                    <a:pt x="120408" y="362216"/>
                  </a:lnTo>
                  <a:lnTo>
                    <a:pt x="153924" y="362458"/>
                  </a:lnTo>
                  <a:lnTo>
                    <a:pt x="154178" y="324358"/>
                  </a:lnTo>
                  <a:lnTo>
                    <a:pt x="120535" y="324116"/>
                  </a:lnTo>
                  <a:lnTo>
                    <a:pt x="121424" y="323596"/>
                  </a:lnTo>
                  <a:lnTo>
                    <a:pt x="174244" y="293243"/>
                  </a:lnTo>
                  <a:lnTo>
                    <a:pt x="179933" y="288264"/>
                  </a:lnTo>
                  <a:lnTo>
                    <a:pt x="183172" y="281711"/>
                  </a:lnTo>
                  <a:lnTo>
                    <a:pt x="183718" y="274408"/>
                  </a:lnTo>
                  <a:close/>
                </a:path>
                <a:path w="689609" h="698500">
                  <a:moveTo>
                    <a:pt x="196024" y="18719"/>
                  </a:moveTo>
                  <a:lnTo>
                    <a:pt x="194437" y="11303"/>
                  </a:lnTo>
                  <a:lnTo>
                    <a:pt x="190093" y="5181"/>
                  </a:lnTo>
                  <a:lnTo>
                    <a:pt x="183908" y="1295"/>
                  </a:lnTo>
                  <a:lnTo>
                    <a:pt x="176695" y="0"/>
                  </a:lnTo>
                  <a:lnTo>
                    <a:pt x="169291" y="1651"/>
                  </a:lnTo>
                  <a:lnTo>
                    <a:pt x="18288" y="68072"/>
                  </a:lnTo>
                  <a:lnTo>
                    <a:pt x="150495" y="166751"/>
                  </a:lnTo>
                  <a:lnTo>
                    <a:pt x="157365" y="170014"/>
                  </a:lnTo>
                  <a:lnTo>
                    <a:pt x="164680" y="170370"/>
                  </a:lnTo>
                  <a:lnTo>
                    <a:pt x="171564" y="167970"/>
                  </a:lnTo>
                  <a:lnTo>
                    <a:pt x="123863" y="99301"/>
                  </a:lnTo>
                  <a:lnTo>
                    <a:pt x="155321" y="102870"/>
                  </a:lnTo>
                  <a:lnTo>
                    <a:pt x="159639" y="65024"/>
                  </a:lnTo>
                  <a:lnTo>
                    <a:pt x="127977" y="61429"/>
                  </a:lnTo>
                  <a:lnTo>
                    <a:pt x="146037" y="53467"/>
                  </a:lnTo>
                  <a:lnTo>
                    <a:pt x="184658" y="36449"/>
                  </a:lnTo>
                  <a:lnTo>
                    <a:pt x="190842" y="32118"/>
                  </a:lnTo>
                  <a:lnTo>
                    <a:pt x="194729" y="25933"/>
                  </a:lnTo>
                  <a:lnTo>
                    <a:pt x="196024" y="18719"/>
                  </a:lnTo>
                  <a:close/>
                </a:path>
                <a:path w="689609" h="698500">
                  <a:moveTo>
                    <a:pt x="406019" y="597154"/>
                  </a:moveTo>
                  <a:lnTo>
                    <a:pt x="400812" y="559308"/>
                  </a:lnTo>
                  <a:lnTo>
                    <a:pt x="249809" y="580009"/>
                  </a:lnTo>
                  <a:lnTo>
                    <a:pt x="255016" y="617728"/>
                  </a:lnTo>
                  <a:lnTo>
                    <a:pt x="406019" y="597154"/>
                  </a:lnTo>
                  <a:close/>
                </a:path>
                <a:path w="689609" h="698500">
                  <a:moveTo>
                    <a:pt x="420878" y="326136"/>
                  </a:moveTo>
                  <a:lnTo>
                    <a:pt x="268478" y="325120"/>
                  </a:lnTo>
                  <a:lnTo>
                    <a:pt x="268224" y="363220"/>
                  </a:lnTo>
                  <a:lnTo>
                    <a:pt x="420624" y="364236"/>
                  </a:lnTo>
                  <a:lnTo>
                    <a:pt x="420878" y="326136"/>
                  </a:lnTo>
                  <a:close/>
                </a:path>
                <a:path w="689609" h="698500">
                  <a:moveTo>
                    <a:pt x="424561" y="95123"/>
                  </a:moveTo>
                  <a:lnTo>
                    <a:pt x="273177" y="77978"/>
                  </a:lnTo>
                  <a:lnTo>
                    <a:pt x="268859" y="115824"/>
                  </a:lnTo>
                  <a:lnTo>
                    <a:pt x="420370" y="132969"/>
                  </a:lnTo>
                  <a:lnTo>
                    <a:pt x="424561" y="95123"/>
                  </a:lnTo>
                  <a:close/>
                </a:path>
                <a:path w="689609" h="698500">
                  <a:moveTo>
                    <a:pt x="670179" y="560959"/>
                  </a:moveTo>
                  <a:lnTo>
                    <a:pt x="665099" y="523113"/>
                  </a:lnTo>
                  <a:lnTo>
                    <a:pt x="514096" y="543814"/>
                  </a:lnTo>
                  <a:lnTo>
                    <a:pt x="519176" y="581533"/>
                  </a:lnTo>
                  <a:lnTo>
                    <a:pt x="670179" y="560959"/>
                  </a:lnTo>
                  <a:close/>
                </a:path>
                <a:path w="689609" h="698500">
                  <a:moveTo>
                    <a:pt x="687578" y="327914"/>
                  </a:moveTo>
                  <a:lnTo>
                    <a:pt x="535178" y="326898"/>
                  </a:lnTo>
                  <a:lnTo>
                    <a:pt x="534924" y="364998"/>
                  </a:lnTo>
                  <a:lnTo>
                    <a:pt x="687324" y="366014"/>
                  </a:lnTo>
                  <a:lnTo>
                    <a:pt x="687578" y="327914"/>
                  </a:lnTo>
                  <a:close/>
                </a:path>
                <a:path w="689609" h="698500">
                  <a:moveTo>
                    <a:pt x="689610" y="125349"/>
                  </a:moveTo>
                  <a:lnTo>
                    <a:pt x="538226" y="108077"/>
                  </a:lnTo>
                  <a:lnTo>
                    <a:pt x="533908" y="145923"/>
                  </a:lnTo>
                  <a:lnTo>
                    <a:pt x="685292" y="163195"/>
                  </a:lnTo>
                  <a:lnTo>
                    <a:pt x="689610" y="125349"/>
                  </a:lnTo>
                  <a:close/>
                </a:path>
              </a:pathLst>
            </a:custGeom>
            <a:solidFill>
              <a:srgbClr val="30859C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4771580" y="2939732"/>
            <a:ext cx="1727200" cy="706755"/>
            <a:chOff x="4771580" y="2939732"/>
            <a:chExt cx="1727200" cy="706755"/>
          </a:xfrm>
        </p:grpSpPr>
        <p:sp>
          <p:nvSpPr>
            <p:cNvPr id="74" name="object 74"/>
            <p:cNvSpPr/>
            <p:nvPr/>
          </p:nvSpPr>
          <p:spPr>
            <a:xfrm>
              <a:off x="4784597" y="2952750"/>
              <a:ext cx="1701164" cy="274320"/>
            </a:xfrm>
            <a:custGeom>
              <a:avLst/>
              <a:gdLst/>
              <a:ahLst/>
              <a:cxnLst/>
              <a:rect l="l" t="t" r="r" b="b"/>
              <a:pathLst>
                <a:path w="1701164" h="274319">
                  <a:moveTo>
                    <a:pt x="1700783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1700783" y="274320"/>
                  </a:lnTo>
                  <a:lnTo>
                    <a:pt x="1700783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84597" y="2952750"/>
              <a:ext cx="1701164" cy="274320"/>
            </a:xfrm>
            <a:custGeom>
              <a:avLst/>
              <a:gdLst/>
              <a:ahLst/>
              <a:cxnLst/>
              <a:rect l="l" t="t" r="r" b="b"/>
              <a:pathLst>
                <a:path w="1701164" h="274319">
                  <a:moveTo>
                    <a:pt x="0" y="274320"/>
                  </a:moveTo>
                  <a:lnTo>
                    <a:pt x="1700783" y="274320"/>
                  </a:lnTo>
                  <a:lnTo>
                    <a:pt x="1700783" y="0"/>
                  </a:lnTo>
                  <a:lnTo>
                    <a:pt x="0" y="0"/>
                  </a:lnTo>
                  <a:lnTo>
                    <a:pt x="0" y="274320"/>
                  </a:lnTo>
                  <a:close/>
                </a:path>
              </a:pathLst>
            </a:custGeom>
            <a:ln w="25908">
              <a:solidFill>
                <a:srgbClr val="30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413501" y="2997403"/>
              <a:ext cx="515112" cy="18318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784597" y="3341370"/>
              <a:ext cx="1701164" cy="304800"/>
            </a:xfrm>
            <a:custGeom>
              <a:avLst/>
              <a:gdLst/>
              <a:ahLst/>
              <a:cxnLst/>
              <a:rect l="l" t="t" r="r" b="b"/>
              <a:pathLst>
                <a:path w="1701164" h="304800">
                  <a:moveTo>
                    <a:pt x="1700783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1700783" y="304799"/>
                  </a:lnTo>
                  <a:lnTo>
                    <a:pt x="1700783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784597" y="3341370"/>
            <a:ext cx="1701164" cy="304800"/>
          </a:xfrm>
          <a:prstGeom prst="rect">
            <a:avLst/>
          </a:prstGeom>
          <a:ln w="28955">
            <a:solidFill>
              <a:srgbClr val="30859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365"/>
              </a:spcBef>
            </a:pPr>
            <a:r>
              <a:rPr sz="1400" dirty="0">
                <a:latin typeface="Microsoft Sans Serif"/>
                <a:cs typeface="Microsoft Sans Serif"/>
              </a:rPr>
              <a:t>-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328158" y="3162173"/>
            <a:ext cx="1671320" cy="476884"/>
            <a:chOff x="5328158" y="3162173"/>
            <a:chExt cx="1671320" cy="476884"/>
          </a:xfrm>
        </p:grpSpPr>
        <p:pic>
          <p:nvPicPr>
            <p:cNvPr id="80" name="object 8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28158" y="3387217"/>
              <a:ext cx="870369" cy="21336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493764" y="3162172"/>
              <a:ext cx="505459" cy="476884"/>
            </a:xfrm>
            <a:custGeom>
              <a:avLst/>
              <a:gdLst/>
              <a:ahLst/>
              <a:cxnLst/>
              <a:rect l="l" t="t" r="r" b="b"/>
              <a:pathLst>
                <a:path w="505459" h="476885">
                  <a:moveTo>
                    <a:pt x="153530" y="409575"/>
                  </a:moveTo>
                  <a:lnTo>
                    <a:pt x="136779" y="375412"/>
                  </a:lnTo>
                  <a:lnTo>
                    <a:pt x="0" y="442468"/>
                  </a:lnTo>
                  <a:lnTo>
                    <a:pt x="16764" y="476758"/>
                  </a:lnTo>
                  <a:lnTo>
                    <a:pt x="153530" y="409575"/>
                  </a:lnTo>
                  <a:close/>
                </a:path>
                <a:path w="505459" h="476885">
                  <a:moveTo>
                    <a:pt x="156959" y="56388"/>
                  </a:moveTo>
                  <a:lnTo>
                    <a:pt x="15481" y="0"/>
                  </a:lnTo>
                  <a:lnTo>
                    <a:pt x="1270" y="35306"/>
                  </a:lnTo>
                  <a:lnTo>
                    <a:pt x="142875" y="91821"/>
                  </a:lnTo>
                  <a:lnTo>
                    <a:pt x="156959" y="56388"/>
                  </a:lnTo>
                  <a:close/>
                </a:path>
                <a:path w="505459" h="476885">
                  <a:moveTo>
                    <a:pt x="392938" y="292100"/>
                  </a:moveTo>
                  <a:lnTo>
                    <a:pt x="376174" y="257810"/>
                  </a:lnTo>
                  <a:lnTo>
                    <a:pt x="239395" y="324993"/>
                  </a:lnTo>
                  <a:lnTo>
                    <a:pt x="256159" y="359156"/>
                  </a:lnTo>
                  <a:lnTo>
                    <a:pt x="392938" y="292100"/>
                  </a:lnTo>
                  <a:close/>
                </a:path>
                <a:path w="505459" h="476885">
                  <a:moveTo>
                    <a:pt x="404749" y="155194"/>
                  </a:moveTo>
                  <a:lnTo>
                    <a:pt x="263144" y="98806"/>
                  </a:lnTo>
                  <a:lnTo>
                    <a:pt x="249047" y="134112"/>
                  </a:lnTo>
                  <a:lnTo>
                    <a:pt x="390652" y="190627"/>
                  </a:lnTo>
                  <a:lnTo>
                    <a:pt x="404749" y="155194"/>
                  </a:lnTo>
                  <a:close/>
                </a:path>
                <a:path w="505459" h="476885">
                  <a:moveTo>
                    <a:pt x="505333" y="215773"/>
                  </a:moveTo>
                  <a:lnTo>
                    <a:pt x="503542" y="213487"/>
                  </a:lnTo>
                  <a:lnTo>
                    <a:pt x="479704" y="183007"/>
                  </a:lnTo>
                  <a:lnTo>
                    <a:pt x="403733" y="85852"/>
                  </a:lnTo>
                  <a:lnTo>
                    <a:pt x="397979" y="80899"/>
                  </a:lnTo>
                  <a:lnTo>
                    <a:pt x="391045" y="78638"/>
                  </a:lnTo>
                  <a:lnTo>
                    <a:pt x="383743" y="79159"/>
                  </a:lnTo>
                  <a:lnTo>
                    <a:pt x="376936" y="82550"/>
                  </a:lnTo>
                  <a:lnTo>
                    <a:pt x="372021" y="88290"/>
                  </a:lnTo>
                  <a:lnTo>
                    <a:pt x="369760" y="95224"/>
                  </a:lnTo>
                  <a:lnTo>
                    <a:pt x="370255" y="102489"/>
                  </a:lnTo>
                  <a:lnTo>
                    <a:pt x="373634" y="109220"/>
                  </a:lnTo>
                  <a:lnTo>
                    <a:pt x="435089" y="187833"/>
                  </a:lnTo>
                  <a:lnTo>
                    <a:pt x="336423" y="202565"/>
                  </a:lnTo>
                  <a:lnTo>
                    <a:pt x="329361" y="205143"/>
                  </a:lnTo>
                  <a:lnTo>
                    <a:pt x="323989" y="210083"/>
                  </a:lnTo>
                  <a:lnTo>
                    <a:pt x="320827" y="216662"/>
                  </a:lnTo>
                  <a:lnTo>
                    <a:pt x="320624" y="220294"/>
                  </a:lnTo>
                  <a:lnTo>
                    <a:pt x="320294" y="221488"/>
                  </a:lnTo>
                  <a:lnTo>
                    <a:pt x="320484" y="222935"/>
                  </a:lnTo>
                  <a:lnTo>
                    <a:pt x="320421" y="224155"/>
                  </a:lnTo>
                  <a:lnTo>
                    <a:pt x="320776" y="225158"/>
                  </a:lnTo>
                  <a:lnTo>
                    <a:pt x="437400" y="249021"/>
                  </a:lnTo>
                  <a:lnTo>
                    <a:pt x="382270" y="332105"/>
                  </a:lnTo>
                  <a:lnTo>
                    <a:pt x="379399" y="339115"/>
                  </a:lnTo>
                  <a:lnTo>
                    <a:pt x="379450" y="346417"/>
                  </a:lnTo>
                  <a:lnTo>
                    <a:pt x="382244" y="353161"/>
                  </a:lnTo>
                  <a:lnTo>
                    <a:pt x="387604" y="358521"/>
                  </a:lnTo>
                  <a:lnTo>
                    <a:pt x="394601" y="361340"/>
                  </a:lnTo>
                  <a:lnTo>
                    <a:pt x="401904" y="361289"/>
                  </a:lnTo>
                  <a:lnTo>
                    <a:pt x="408647" y="358521"/>
                  </a:lnTo>
                  <a:lnTo>
                    <a:pt x="414032" y="353161"/>
                  </a:lnTo>
                  <a:lnTo>
                    <a:pt x="481698" y="251333"/>
                  </a:lnTo>
                  <a:lnTo>
                    <a:pt x="501281" y="221869"/>
                  </a:lnTo>
                  <a:lnTo>
                    <a:pt x="505333" y="215773"/>
                  </a:lnTo>
                  <a:close/>
                </a:path>
              </a:pathLst>
            </a:custGeom>
            <a:solidFill>
              <a:srgbClr val="30859C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/>
          <p:nvPr/>
        </p:nvSpPr>
        <p:spPr>
          <a:xfrm>
            <a:off x="4776978" y="3806190"/>
            <a:ext cx="1701164" cy="304800"/>
          </a:xfrm>
          <a:custGeom>
            <a:avLst/>
            <a:gdLst/>
            <a:ahLst/>
            <a:cxnLst/>
            <a:rect l="l" t="t" r="r" b="b"/>
            <a:pathLst>
              <a:path w="1701164" h="304800">
                <a:moveTo>
                  <a:pt x="1700783" y="0"/>
                </a:moveTo>
                <a:lnTo>
                  <a:pt x="0" y="0"/>
                </a:lnTo>
                <a:lnTo>
                  <a:pt x="0" y="304800"/>
                </a:lnTo>
                <a:lnTo>
                  <a:pt x="1700783" y="304800"/>
                </a:lnTo>
                <a:lnTo>
                  <a:pt x="1700783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776978" y="3806190"/>
            <a:ext cx="1701164" cy="304800"/>
          </a:xfrm>
          <a:prstGeom prst="rect">
            <a:avLst/>
          </a:prstGeom>
          <a:ln w="28955">
            <a:solidFill>
              <a:srgbClr val="30859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365"/>
              </a:spcBef>
            </a:pPr>
            <a:r>
              <a:rPr sz="1400" dirty="0">
                <a:latin typeface="Microsoft Sans Serif"/>
                <a:cs typeface="Microsoft Sans Serif"/>
              </a:rPr>
              <a:t>-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5289803" y="3852417"/>
            <a:ext cx="1686560" cy="213360"/>
            <a:chOff x="5289803" y="3852417"/>
            <a:chExt cx="1686560" cy="213360"/>
          </a:xfrm>
        </p:grpSpPr>
        <p:pic>
          <p:nvPicPr>
            <p:cNvPr id="85" name="object 8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289803" y="3852417"/>
              <a:ext cx="927049" cy="21336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477634" y="3873172"/>
              <a:ext cx="499109" cy="171450"/>
            </a:xfrm>
            <a:custGeom>
              <a:avLst/>
              <a:gdLst/>
              <a:ahLst/>
              <a:cxnLst/>
              <a:rect l="l" t="t" r="r" b="b"/>
              <a:pathLst>
                <a:path w="499109" h="171450">
                  <a:moveTo>
                    <a:pt x="253" y="63319"/>
                  </a:moveTo>
                  <a:lnTo>
                    <a:pt x="0" y="101419"/>
                  </a:lnTo>
                  <a:lnTo>
                    <a:pt x="152399" y="102816"/>
                  </a:lnTo>
                  <a:lnTo>
                    <a:pt x="152654" y="64716"/>
                  </a:lnTo>
                  <a:lnTo>
                    <a:pt x="253" y="63319"/>
                  </a:lnTo>
                  <a:close/>
                </a:path>
                <a:path w="499109" h="171450">
                  <a:moveTo>
                    <a:pt x="390239" y="104965"/>
                  </a:moveTo>
                  <a:lnTo>
                    <a:pt x="336422" y="135709"/>
                  </a:lnTo>
                  <a:lnTo>
                    <a:pt x="330721" y="140668"/>
                  </a:lnTo>
                  <a:lnTo>
                    <a:pt x="327485" y="147187"/>
                  </a:lnTo>
                  <a:lnTo>
                    <a:pt x="326939" y="154443"/>
                  </a:lnTo>
                  <a:lnTo>
                    <a:pt x="329311" y="161617"/>
                  </a:lnTo>
                  <a:lnTo>
                    <a:pt x="334289" y="167318"/>
                  </a:lnTo>
                  <a:lnTo>
                    <a:pt x="340852" y="170555"/>
                  </a:lnTo>
                  <a:lnTo>
                    <a:pt x="348152" y="171100"/>
                  </a:lnTo>
                  <a:lnTo>
                    <a:pt x="355345" y="168729"/>
                  </a:lnTo>
                  <a:lnTo>
                    <a:pt x="466569" y="105229"/>
                  </a:lnTo>
                  <a:lnTo>
                    <a:pt x="418972" y="105229"/>
                  </a:lnTo>
                  <a:lnTo>
                    <a:pt x="390239" y="104965"/>
                  </a:lnTo>
                  <a:close/>
                </a:path>
                <a:path w="499109" h="171450">
                  <a:moveTo>
                    <a:pt x="419140" y="88455"/>
                  </a:moveTo>
                  <a:lnTo>
                    <a:pt x="390239" y="104965"/>
                  </a:lnTo>
                  <a:lnTo>
                    <a:pt x="418972" y="105229"/>
                  </a:lnTo>
                  <a:lnTo>
                    <a:pt x="419140" y="88455"/>
                  </a:lnTo>
                  <a:close/>
                </a:path>
                <a:path w="499109" h="171450">
                  <a:moveTo>
                    <a:pt x="422972" y="86266"/>
                  </a:moveTo>
                  <a:lnTo>
                    <a:pt x="419140" y="88455"/>
                  </a:lnTo>
                  <a:lnTo>
                    <a:pt x="418972" y="105229"/>
                  </a:lnTo>
                  <a:lnTo>
                    <a:pt x="466569" y="105229"/>
                  </a:lnTo>
                  <a:lnTo>
                    <a:pt x="470573" y="102943"/>
                  </a:lnTo>
                  <a:lnTo>
                    <a:pt x="450976" y="102943"/>
                  </a:lnTo>
                  <a:lnTo>
                    <a:pt x="422972" y="86266"/>
                  </a:lnTo>
                  <a:close/>
                </a:path>
                <a:path w="499109" h="171450">
                  <a:moveTo>
                    <a:pt x="266954" y="65732"/>
                  </a:moveTo>
                  <a:lnTo>
                    <a:pt x="266699" y="103832"/>
                  </a:lnTo>
                  <a:lnTo>
                    <a:pt x="390239" y="104965"/>
                  </a:lnTo>
                  <a:lnTo>
                    <a:pt x="419140" y="88455"/>
                  </a:lnTo>
                  <a:lnTo>
                    <a:pt x="419185" y="84010"/>
                  </a:lnTo>
                  <a:lnTo>
                    <a:pt x="390393" y="66863"/>
                  </a:lnTo>
                  <a:lnTo>
                    <a:pt x="266954" y="65732"/>
                  </a:lnTo>
                  <a:close/>
                </a:path>
                <a:path w="499109" h="171450">
                  <a:moveTo>
                    <a:pt x="451358" y="70050"/>
                  </a:moveTo>
                  <a:lnTo>
                    <a:pt x="422972" y="86266"/>
                  </a:lnTo>
                  <a:lnTo>
                    <a:pt x="450976" y="102943"/>
                  </a:lnTo>
                  <a:lnTo>
                    <a:pt x="451358" y="70050"/>
                  </a:lnTo>
                  <a:close/>
                </a:path>
                <a:path w="499109" h="171450">
                  <a:moveTo>
                    <a:pt x="470255" y="70050"/>
                  </a:moveTo>
                  <a:lnTo>
                    <a:pt x="451358" y="70050"/>
                  </a:lnTo>
                  <a:lnTo>
                    <a:pt x="450976" y="102943"/>
                  </a:lnTo>
                  <a:lnTo>
                    <a:pt x="470573" y="102943"/>
                  </a:lnTo>
                  <a:lnTo>
                    <a:pt x="498601" y="86941"/>
                  </a:lnTo>
                  <a:lnTo>
                    <a:pt x="470255" y="70050"/>
                  </a:lnTo>
                  <a:close/>
                </a:path>
                <a:path w="499109" h="171450">
                  <a:moveTo>
                    <a:pt x="349674" y="0"/>
                  </a:moveTo>
                  <a:lnTo>
                    <a:pt x="342360" y="406"/>
                  </a:lnTo>
                  <a:lnTo>
                    <a:pt x="335760" y="3504"/>
                  </a:lnTo>
                  <a:lnTo>
                    <a:pt x="330708" y="9090"/>
                  </a:lnTo>
                  <a:lnTo>
                    <a:pt x="328221" y="16232"/>
                  </a:lnTo>
                  <a:lnTo>
                    <a:pt x="328628" y="23552"/>
                  </a:lnTo>
                  <a:lnTo>
                    <a:pt x="331725" y="30182"/>
                  </a:lnTo>
                  <a:lnTo>
                    <a:pt x="337312" y="35252"/>
                  </a:lnTo>
                  <a:lnTo>
                    <a:pt x="390393" y="66863"/>
                  </a:lnTo>
                  <a:lnTo>
                    <a:pt x="419354" y="67129"/>
                  </a:lnTo>
                  <a:lnTo>
                    <a:pt x="419185" y="84010"/>
                  </a:lnTo>
                  <a:lnTo>
                    <a:pt x="422972" y="86266"/>
                  </a:lnTo>
                  <a:lnTo>
                    <a:pt x="451358" y="70050"/>
                  </a:lnTo>
                  <a:lnTo>
                    <a:pt x="470255" y="70050"/>
                  </a:lnTo>
                  <a:lnTo>
                    <a:pt x="356869" y="2486"/>
                  </a:lnTo>
                  <a:lnTo>
                    <a:pt x="349674" y="0"/>
                  </a:lnTo>
                  <a:close/>
                </a:path>
                <a:path w="499109" h="171450">
                  <a:moveTo>
                    <a:pt x="390393" y="66863"/>
                  </a:moveTo>
                  <a:lnTo>
                    <a:pt x="419185" y="84010"/>
                  </a:lnTo>
                  <a:lnTo>
                    <a:pt x="419354" y="67129"/>
                  </a:lnTo>
                  <a:lnTo>
                    <a:pt x="390393" y="66863"/>
                  </a:lnTo>
                  <a:close/>
                </a:path>
              </a:pathLst>
            </a:custGeom>
            <a:solidFill>
              <a:srgbClr val="30859C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9370186" y="3021210"/>
            <a:ext cx="2656205" cy="404495"/>
            <a:chOff x="9370186" y="3021210"/>
            <a:chExt cx="2656205" cy="404495"/>
          </a:xfrm>
        </p:grpSpPr>
        <p:sp>
          <p:nvSpPr>
            <p:cNvPr id="88" name="object 88"/>
            <p:cNvSpPr/>
            <p:nvPr/>
          </p:nvSpPr>
          <p:spPr>
            <a:xfrm>
              <a:off x="10066781" y="3048761"/>
              <a:ext cx="1946275" cy="274320"/>
            </a:xfrm>
            <a:custGeom>
              <a:avLst/>
              <a:gdLst/>
              <a:ahLst/>
              <a:cxnLst/>
              <a:rect l="l" t="t" r="r" b="b"/>
              <a:pathLst>
                <a:path w="1946275" h="274320">
                  <a:moveTo>
                    <a:pt x="1946148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1946148" y="274320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066781" y="3048761"/>
              <a:ext cx="1946275" cy="274320"/>
            </a:xfrm>
            <a:custGeom>
              <a:avLst/>
              <a:gdLst/>
              <a:ahLst/>
              <a:cxnLst/>
              <a:rect l="l" t="t" r="r" b="b"/>
              <a:pathLst>
                <a:path w="1946275" h="274320">
                  <a:moveTo>
                    <a:pt x="0" y="274320"/>
                  </a:moveTo>
                  <a:lnTo>
                    <a:pt x="1946148" y="274320"/>
                  </a:lnTo>
                  <a:lnTo>
                    <a:pt x="1946148" y="0"/>
                  </a:lnTo>
                  <a:lnTo>
                    <a:pt x="0" y="0"/>
                  </a:lnTo>
                  <a:lnTo>
                    <a:pt x="0" y="274320"/>
                  </a:lnTo>
                  <a:close/>
                </a:path>
              </a:pathLst>
            </a:custGeom>
            <a:ln w="25908">
              <a:solidFill>
                <a:srgbClr val="30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568050" y="3094609"/>
              <a:ext cx="1010996" cy="182879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9370187" y="3021215"/>
              <a:ext cx="702310" cy="404495"/>
            </a:xfrm>
            <a:custGeom>
              <a:avLst/>
              <a:gdLst/>
              <a:ahLst/>
              <a:cxnLst/>
              <a:rect l="l" t="t" r="r" b="b"/>
              <a:pathLst>
                <a:path w="702309" h="404495">
                  <a:moveTo>
                    <a:pt x="179362" y="19367"/>
                  </a:moveTo>
                  <a:lnTo>
                    <a:pt x="178054" y="11925"/>
                  </a:lnTo>
                  <a:lnTo>
                    <a:pt x="173875" y="5600"/>
                  </a:lnTo>
                  <a:lnTo>
                    <a:pt x="167805" y="1511"/>
                  </a:lnTo>
                  <a:lnTo>
                    <a:pt x="160667" y="0"/>
                  </a:lnTo>
                  <a:lnTo>
                    <a:pt x="153289" y="1384"/>
                  </a:lnTo>
                  <a:lnTo>
                    <a:pt x="0" y="62598"/>
                  </a:lnTo>
                  <a:lnTo>
                    <a:pt x="128778" y="165722"/>
                  </a:lnTo>
                  <a:lnTo>
                    <a:pt x="135509" y="169214"/>
                  </a:lnTo>
                  <a:lnTo>
                    <a:pt x="142786" y="169837"/>
                  </a:lnTo>
                  <a:lnTo>
                    <a:pt x="149758" y="167678"/>
                  </a:lnTo>
                  <a:lnTo>
                    <a:pt x="104368" y="97345"/>
                  </a:lnTo>
                  <a:lnTo>
                    <a:pt x="166243" y="106540"/>
                  </a:lnTo>
                  <a:lnTo>
                    <a:pt x="171831" y="68821"/>
                  </a:lnTo>
                  <a:lnTo>
                    <a:pt x="109994" y="59639"/>
                  </a:lnTo>
                  <a:lnTo>
                    <a:pt x="135928" y="49263"/>
                  </a:lnTo>
                  <a:lnTo>
                    <a:pt x="167386" y="36690"/>
                  </a:lnTo>
                  <a:lnTo>
                    <a:pt x="173710" y="32537"/>
                  </a:lnTo>
                  <a:lnTo>
                    <a:pt x="177812" y="26504"/>
                  </a:lnTo>
                  <a:lnTo>
                    <a:pt x="179362" y="19367"/>
                  </a:lnTo>
                  <a:close/>
                </a:path>
                <a:path w="702309" h="404495">
                  <a:moveTo>
                    <a:pt x="204927" y="382168"/>
                  </a:moveTo>
                  <a:lnTo>
                    <a:pt x="130708" y="351942"/>
                  </a:lnTo>
                  <a:lnTo>
                    <a:pt x="62992" y="371970"/>
                  </a:lnTo>
                  <a:lnTo>
                    <a:pt x="80581" y="366763"/>
                  </a:lnTo>
                  <a:lnTo>
                    <a:pt x="130708" y="351942"/>
                  </a:lnTo>
                  <a:lnTo>
                    <a:pt x="190500" y="334251"/>
                  </a:lnTo>
                  <a:lnTo>
                    <a:pt x="179705" y="297675"/>
                  </a:lnTo>
                  <a:lnTo>
                    <a:pt x="119824" y="315391"/>
                  </a:lnTo>
                  <a:lnTo>
                    <a:pt x="162179" y="270370"/>
                  </a:lnTo>
                  <a:lnTo>
                    <a:pt x="147751" y="238264"/>
                  </a:lnTo>
                  <a:lnTo>
                    <a:pt x="140652" y="239864"/>
                  </a:lnTo>
                  <a:lnTo>
                    <a:pt x="134493" y="244208"/>
                  </a:lnTo>
                  <a:lnTo>
                    <a:pt x="21336" y="364350"/>
                  </a:lnTo>
                  <a:lnTo>
                    <a:pt x="181610" y="403720"/>
                  </a:lnTo>
                  <a:lnTo>
                    <a:pt x="189141" y="403987"/>
                  </a:lnTo>
                  <a:lnTo>
                    <a:pt x="195999" y="401459"/>
                  </a:lnTo>
                  <a:lnTo>
                    <a:pt x="201409" y="396570"/>
                  </a:lnTo>
                  <a:lnTo>
                    <a:pt x="204597" y="389750"/>
                  </a:lnTo>
                  <a:lnTo>
                    <a:pt x="204927" y="382168"/>
                  </a:lnTo>
                  <a:close/>
                </a:path>
                <a:path w="702309" h="404495">
                  <a:moveTo>
                    <a:pt x="435610" y="108191"/>
                  </a:moveTo>
                  <a:lnTo>
                    <a:pt x="284861" y="85712"/>
                  </a:lnTo>
                  <a:lnTo>
                    <a:pt x="279273" y="123431"/>
                  </a:lnTo>
                  <a:lnTo>
                    <a:pt x="430022" y="145783"/>
                  </a:lnTo>
                  <a:lnTo>
                    <a:pt x="435610" y="108191"/>
                  </a:lnTo>
                  <a:close/>
                </a:path>
                <a:path w="702309" h="404495">
                  <a:moveTo>
                    <a:pt x="446278" y="258559"/>
                  </a:moveTo>
                  <a:lnTo>
                    <a:pt x="435483" y="222110"/>
                  </a:lnTo>
                  <a:lnTo>
                    <a:pt x="289306" y="265290"/>
                  </a:lnTo>
                  <a:lnTo>
                    <a:pt x="300101" y="301866"/>
                  </a:lnTo>
                  <a:lnTo>
                    <a:pt x="446278" y="258559"/>
                  </a:lnTo>
                  <a:close/>
                </a:path>
                <a:path w="702309" h="404495">
                  <a:moveTo>
                    <a:pt x="702056" y="182994"/>
                  </a:moveTo>
                  <a:lnTo>
                    <a:pt x="696734" y="165214"/>
                  </a:lnTo>
                  <a:lnTo>
                    <a:pt x="699389" y="147434"/>
                  </a:lnTo>
                  <a:lnTo>
                    <a:pt x="548640" y="124955"/>
                  </a:lnTo>
                  <a:lnTo>
                    <a:pt x="543052" y="162674"/>
                  </a:lnTo>
                  <a:lnTo>
                    <a:pt x="605053" y="171869"/>
                  </a:lnTo>
                  <a:lnTo>
                    <a:pt x="545084" y="189598"/>
                  </a:lnTo>
                  <a:lnTo>
                    <a:pt x="555879" y="226174"/>
                  </a:lnTo>
                  <a:lnTo>
                    <a:pt x="702056" y="182994"/>
                  </a:lnTo>
                  <a:close/>
                </a:path>
              </a:pathLst>
            </a:custGeom>
            <a:solidFill>
              <a:srgbClr val="30859C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209397" y="6486144"/>
            <a:ext cx="3300729" cy="244475"/>
            <a:chOff x="209397" y="6486144"/>
            <a:chExt cx="3300729" cy="244475"/>
          </a:xfrm>
        </p:grpSpPr>
        <p:pic>
          <p:nvPicPr>
            <p:cNvPr id="93" name="object 9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09397" y="6486144"/>
              <a:ext cx="1658747" cy="24414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785239" y="6486144"/>
              <a:ext cx="1724405" cy="244144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123444" y="1129283"/>
            <a:ext cx="219710" cy="1371600"/>
            <a:chOff x="123444" y="1129283"/>
            <a:chExt cx="219710" cy="1371600"/>
          </a:xfrm>
        </p:grpSpPr>
        <p:pic>
          <p:nvPicPr>
            <p:cNvPr id="96" name="object 9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3444" y="1129283"/>
              <a:ext cx="219456" cy="25298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3444" y="1406651"/>
              <a:ext cx="219456" cy="25298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3444" y="1690115"/>
              <a:ext cx="219456" cy="25298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3444" y="1965959"/>
              <a:ext cx="219456" cy="25298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3444" y="2247900"/>
              <a:ext cx="219456" cy="252984"/>
            </a:xfrm>
            <a:prstGeom prst="rect">
              <a:avLst/>
            </a:prstGeom>
          </p:spPr>
        </p:pic>
      </p:grpSp>
      <p:pic>
        <p:nvPicPr>
          <p:cNvPr id="101" name="object 101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277856" y="0"/>
            <a:ext cx="1914143" cy="1725167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0824971" y="5612891"/>
            <a:ext cx="1367026" cy="1245106"/>
          </a:xfrm>
          <a:prstGeom prst="rect">
            <a:avLst/>
          </a:prstGeom>
        </p:spPr>
      </p:pic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60"/>
                </a:spcBef>
              </a:pPr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5285" y="184512"/>
            <a:ext cx="75193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SimSun" panose="02010600030101010101" pitchFamily="2" charset="-122"/>
                <a:cs typeface="Arial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SimSun" panose="02010600030101010101" pitchFamily="2" charset="-122"/>
                <a:cs typeface="Arial" charset="0"/>
              </a:rPr>
              <a:t>УЧЕБНЫЕ КУРСЫ УЧЕБНОГО ПРЕДМЕТА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SimSun" panose="02010600030101010101" pitchFamily="2" charset="-122"/>
                <a:cs typeface="Arial" charset="0"/>
              </a:rPr>
              <a:t>«МАТЕМАТИКА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SimSun" panose="02010600030101010101" pitchFamily="2" charset="-122"/>
                <a:cs typeface="Arial" charset="0"/>
              </a:rPr>
              <a:t>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itchFamily="2" charset="0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1767" y="2122520"/>
            <a:ext cx="3204245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 5–6 классы (базовый уровень)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1767" y="1621373"/>
            <a:ext cx="2617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МАТЕМАТИКА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itchFamily="2" charset="0"/>
              <a:ea typeface="+mn-ea"/>
              <a:cs typeface="Arial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 rot="16200000">
            <a:off x="9866671" y="5781457"/>
            <a:ext cx="2497577" cy="2153084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FE951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Шестиугольник 22"/>
          <p:cNvSpPr/>
          <p:nvPr/>
        </p:nvSpPr>
        <p:spPr>
          <a:xfrm rot="16200000">
            <a:off x="6074430" y="1989217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3046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Шестиугольник 23"/>
          <p:cNvSpPr/>
          <p:nvPr/>
        </p:nvSpPr>
        <p:spPr>
          <a:xfrm rot="16200000">
            <a:off x="6088769" y="3698673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3046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Шестиугольник 24"/>
          <p:cNvSpPr/>
          <p:nvPr/>
        </p:nvSpPr>
        <p:spPr>
          <a:xfrm rot="16200000">
            <a:off x="6098876" y="5461533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3046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Шестиугольник 26"/>
          <p:cNvSpPr/>
          <p:nvPr/>
        </p:nvSpPr>
        <p:spPr>
          <a:xfrm rot="16200000">
            <a:off x="565383" y="1538182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3046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Шестиугольник 27"/>
          <p:cNvSpPr/>
          <p:nvPr/>
        </p:nvSpPr>
        <p:spPr>
          <a:xfrm rot="16200000">
            <a:off x="537504" y="2837089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3046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Шестиугольник 28"/>
          <p:cNvSpPr/>
          <p:nvPr/>
        </p:nvSpPr>
        <p:spPr>
          <a:xfrm rot="16200000">
            <a:off x="523209" y="4220074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3046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Шестиугольник 29"/>
          <p:cNvSpPr/>
          <p:nvPr/>
        </p:nvSpPr>
        <p:spPr>
          <a:xfrm rot="16200000">
            <a:off x="523209" y="5580046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3046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47" y="1705853"/>
            <a:ext cx="510540" cy="5105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418" y="3779451"/>
            <a:ext cx="556092" cy="5560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77" y="5757623"/>
            <a:ext cx="475537" cy="4755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649" y="5562396"/>
            <a:ext cx="505494" cy="5054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418" y="2084950"/>
            <a:ext cx="550172" cy="55017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89" y="2947161"/>
            <a:ext cx="546091" cy="54609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85" y="4366617"/>
            <a:ext cx="466916" cy="46691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425395" y="3362723"/>
            <a:ext cx="419858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7–9 классы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(базовый уровень, углубленный уровень)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25395" y="2887983"/>
            <a:ext cx="1769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АЛГЕБРА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itchFamily="2" charset="0"/>
              <a:ea typeface="+mn-ea"/>
              <a:cs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25395" y="4276683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ГЕОМЕТРИЯ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itchFamily="2" charset="0"/>
              <a:ea typeface="+mn-ea"/>
              <a:cs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25395" y="5454707"/>
            <a:ext cx="30431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ВЕРОЯТНОСТЬ 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СТАТИСТИКА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itchFamily="2" charset="0"/>
              <a:ea typeface="+mn-ea"/>
              <a:cs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45296" y="3004797"/>
            <a:ext cx="419858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10–11 классы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(б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азовый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 уровень, углубленный уровень)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77027" y="1680511"/>
            <a:ext cx="367113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АЛГЕБРА И НАЧАЛА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МАТЕМАТИЧЕСКОГО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АНАЛИЗА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itchFamily="2" charset="0"/>
              <a:ea typeface="+mn-ea"/>
              <a:cs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4825" y="3545613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ГЕОМЕТРИЯ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itchFamily="2" charset="0"/>
              <a:ea typeface="+mn-ea"/>
              <a:cs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949705" y="5282163"/>
            <a:ext cx="30431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ВЕРОЯТНОСТЬ 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СТАТИСТИКА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itchFamily="2" charset="0"/>
              <a:ea typeface="+mn-ea"/>
              <a:cs typeface="Arial" charset="0"/>
            </a:endParaRPr>
          </a:p>
        </p:txBody>
      </p:sp>
      <p:sp>
        <p:nvSpPr>
          <p:cNvPr id="59" name="Шестиугольник 58"/>
          <p:cNvSpPr/>
          <p:nvPr/>
        </p:nvSpPr>
        <p:spPr>
          <a:xfrm rot="16200000">
            <a:off x="9610024" y="-731335"/>
            <a:ext cx="3365832" cy="2901580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3046E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63066" y="4771175"/>
            <a:ext cx="419858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7–9 классы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(базовый уровень, углубленный уровень)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Arial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425395" y="6351690"/>
            <a:ext cx="419858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7–9 классы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(базовый уровень, углубленный уровень)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045297" y="4103961"/>
            <a:ext cx="419858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10–11 классы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(б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азовый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 уровень, углубленный уровень)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Arial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938734" y="6154713"/>
            <a:ext cx="32272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10–11 классы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(б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азовый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 уровень, углубленный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charset="0"/>
              </a:rPr>
              <a:t>уровень)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1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1" y="1205345"/>
            <a:ext cx="6096000" cy="5652655"/>
          </a:xfrm>
          <a:prstGeom prst="rect">
            <a:avLst/>
          </a:prstGeom>
          <a:solidFill>
            <a:srgbClr val="FE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729300" y="2777849"/>
            <a:ext cx="2339010" cy="2339010"/>
          </a:xfrm>
          <a:prstGeom prst="ellipse">
            <a:avLst/>
          </a:prstGeom>
          <a:noFill/>
          <a:ln w="38100" cap="rnd">
            <a:solidFill>
              <a:srgbClr val="FE951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05345"/>
            <a:ext cx="6096000" cy="5652655"/>
          </a:xfrm>
          <a:prstGeom prst="rect">
            <a:avLst/>
          </a:prstGeom>
          <a:solidFill>
            <a:srgbClr val="030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646" y="448035"/>
            <a:ext cx="1006770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Phenomena Bold" pitchFamily="2" charset="0"/>
                <a:ea typeface="+mn-ea"/>
                <a:cs typeface="Arial" charset="0"/>
              </a:rPr>
              <a:t>ПРИМЕРНЫЕ РАБОЧИЕ ПРОГРАММЫ ООО и СОО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 Bold" pitchFamily="2" charset="0"/>
              <a:ea typeface="+mn-ea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46696" y="3449656"/>
            <a:ext cx="95504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Phenomena Bold" panose="00000800000000000000" pitchFamily="50" charset="-52"/>
                <a:ea typeface="+mn-ea"/>
                <a:cs typeface="Arial" charset="0"/>
              </a:rPr>
              <a:t>%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 Bold" panose="00000800000000000000" pitchFamily="50" charset="-52"/>
              <a:ea typeface="+mn-ea"/>
              <a:cs typeface="Arial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94593" y="5071399"/>
            <a:ext cx="3764915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85852" y="5050993"/>
            <a:ext cx="3764915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2" y="1398987"/>
            <a:ext cx="2252853" cy="34769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99" y="1398987"/>
            <a:ext cx="2261747" cy="347694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30" y="5220066"/>
            <a:ext cx="1516310" cy="15163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342" y="1401851"/>
            <a:ext cx="2308125" cy="34740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514" y="1398987"/>
            <a:ext cx="2300136" cy="347694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0" y="5172618"/>
            <a:ext cx="1563758" cy="15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3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120" t="14835" r="1840" b="8364"/>
          <a:stretch/>
        </p:blipFill>
        <p:spPr>
          <a:xfrm>
            <a:off x="0" y="134112"/>
            <a:ext cx="12045696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85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446" y="388620"/>
            <a:ext cx="3421380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ПРИКАЗ</a:t>
            </a:r>
            <a:r>
              <a:rPr sz="1600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от</a:t>
            </a: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31</a:t>
            </a: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 мая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2021 </a:t>
            </a:r>
            <a:r>
              <a:rPr sz="1600" b="1" spc="-40" dirty="0">
                <a:solidFill>
                  <a:prstClr val="black"/>
                </a:solidFill>
                <a:latin typeface="Calibri"/>
                <a:cs typeface="Calibri"/>
              </a:rPr>
              <a:t>г.</a:t>
            </a: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600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287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«ОБ</a:t>
            </a:r>
            <a:r>
              <a:rPr sz="1600" b="1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УТВЕРЖДЕНИИ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6773" defTabSz="1219170"/>
            <a:r>
              <a:rPr sz="1600" b="1" spc="-20" dirty="0">
                <a:solidFill>
                  <a:prstClr val="black"/>
                </a:solidFill>
                <a:latin typeface="Calibri"/>
                <a:cs typeface="Calibri"/>
              </a:rPr>
              <a:t>ФЕДЕРАЛЬНОГО </a:t>
            </a: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ГОСУДАРСТВЕННОГО </a:t>
            </a: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prstClr val="black"/>
                </a:solidFill>
                <a:latin typeface="Calibri"/>
                <a:cs typeface="Calibri"/>
              </a:rPr>
              <a:t>ОБРАЗОВАТЕЛЬНОГО </a:t>
            </a:r>
            <a:r>
              <a:rPr sz="1600" b="1" spc="-27" dirty="0">
                <a:solidFill>
                  <a:prstClr val="black"/>
                </a:solidFill>
                <a:latin typeface="Calibri"/>
                <a:cs typeface="Calibri"/>
              </a:rPr>
              <a:t>СТАНДАРТА </a:t>
            </a:r>
            <a:r>
              <a:rPr sz="1600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ОСНОВНОГО</a:t>
            </a:r>
            <a:r>
              <a:rPr sz="1600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ОБЩЕГО</a:t>
            </a:r>
            <a:r>
              <a:rPr sz="1600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ОБРАЗОВАНИЯ»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445" y="2407241"/>
            <a:ext cx="2641600" cy="42648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defTabSz="1219170">
              <a:spcBef>
                <a:spcPts val="127"/>
              </a:spcBef>
            </a:pPr>
            <a:r>
              <a:rPr sz="1333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прием</a:t>
            </a:r>
            <a:r>
              <a:rPr sz="1333" u="sng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33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</a:t>
            </a:r>
            <a:r>
              <a:rPr sz="1333" u="sng" spc="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33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обучение</a:t>
            </a:r>
            <a:r>
              <a:rPr sz="13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3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соответствии</a:t>
            </a:r>
            <a:r>
              <a:rPr sz="13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с </a:t>
            </a:r>
            <a:r>
              <a:rPr sz="1333" spc="-2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федеральным</a:t>
            </a:r>
            <a:r>
              <a:rPr sz="13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государственным</a:t>
            </a:r>
            <a:endParaRPr sz="13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446" y="2902576"/>
            <a:ext cx="3599180" cy="11165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lnSpc>
                <a:spcPct val="118000"/>
              </a:lnSpc>
              <a:spcBef>
                <a:spcPts val="133"/>
              </a:spcBef>
            </a:pP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образовательным</a:t>
            </a:r>
            <a:r>
              <a:rPr sz="13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стандартом</a:t>
            </a:r>
            <a:r>
              <a:rPr sz="1333" spc="2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основного</a:t>
            </a:r>
            <a:r>
              <a:rPr sz="13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общего </a:t>
            </a:r>
            <a:r>
              <a:rPr sz="1333" spc="-2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образования,</a:t>
            </a:r>
            <a:r>
              <a:rPr sz="1333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утвержденным</a:t>
            </a:r>
            <a:r>
              <a:rPr sz="1333" spc="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приказом</a:t>
            </a:r>
            <a:endParaRPr sz="1333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154089" defTabSz="1219170"/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министерства</a:t>
            </a:r>
            <a:r>
              <a:rPr sz="13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образования</a:t>
            </a:r>
            <a:r>
              <a:rPr sz="13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и науки</a:t>
            </a:r>
            <a:r>
              <a:rPr sz="13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российской </a:t>
            </a:r>
            <a:r>
              <a:rPr sz="1333" spc="-2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федерации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от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 17</a:t>
            </a:r>
            <a:r>
              <a:rPr sz="13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декабря</a:t>
            </a:r>
            <a:r>
              <a:rPr sz="13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2010</a:t>
            </a:r>
            <a:r>
              <a:rPr sz="13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33" dirty="0">
                <a:solidFill>
                  <a:prstClr val="black"/>
                </a:solidFill>
                <a:latin typeface="Calibri"/>
                <a:cs typeface="Calibri"/>
              </a:rPr>
              <a:t>г.</a:t>
            </a:r>
            <a:r>
              <a:rPr sz="13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…,</a:t>
            </a:r>
            <a:endParaRPr sz="1333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333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прекращается</a:t>
            </a:r>
            <a:r>
              <a:rPr sz="1333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33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1333" u="sng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33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сентября</a:t>
            </a:r>
            <a:r>
              <a:rPr sz="1333" u="sng" spc="4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33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2022</a:t>
            </a:r>
            <a:r>
              <a:rPr sz="1333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33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года.</a:t>
            </a:r>
            <a:endParaRPr sz="13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5641" y="388621"/>
            <a:ext cx="32215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spcBef>
                <a:spcPts val="133"/>
              </a:spcBef>
            </a:pP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ПИСЬМО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МИНПРОСВЕЩЕНИЯ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РОССИИ</a:t>
            </a:r>
            <a:r>
              <a:rPr sz="1600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ОТ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15.02.2022</a:t>
            </a: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№</a:t>
            </a: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АЗ-113/03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8839" y="2406647"/>
            <a:ext cx="3891360" cy="15024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94665" y="2215389"/>
            <a:ext cx="3091180" cy="124696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П.</a:t>
            </a:r>
            <a:r>
              <a:rPr sz="1333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4.</a:t>
            </a:r>
            <a:r>
              <a:rPr sz="1333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статья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3:</a:t>
            </a:r>
            <a:endParaRPr sz="1333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Основные</a:t>
            </a:r>
            <a:r>
              <a:rPr sz="13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общеобразовательные</a:t>
            </a:r>
            <a:endParaRPr sz="1333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программы</a:t>
            </a:r>
            <a:r>
              <a:rPr sz="1333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20" dirty="0">
                <a:solidFill>
                  <a:prstClr val="black"/>
                </a:solidFill>
                <a:latin typeface="Calibri"/>
                <a:cs typeface="Calibri"/>
              </a:rPr>
              <a:t>подлежат</a:t>
            </a:r>
            <a:r>
              <a:rPr sz="13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приведению</a:t>
            </a:r>
            <a:r>
              <a:rPr sz="1333" spc="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endParaRPr sz="1333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6773" algn="just" defTabSz="1219170"/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соответствие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с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федеральными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основными </a:t>
            </a:r>
            <a:r>
              <a:rPr sz="1333" spc="-2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общеобразовательными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программами не </a:t>
            </a:r>
            <a:r>
              <a:rPr sz="13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позднее</a:t>
            </a:r>
            <a:r>
              <a:rPr sz="13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1 сентября</a:t>
            </a:r>
            <a:r>
              <a:rPr sz="1333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7" dirty="0">
                <a:solidFill>
                  <a:prstClr val="black"/>
                </a:solidFill>
                <a:latin typeface="Calibri"/>
                <a:cs typeface="Calibri"/>
              </a:rPr>
              <a:t>2023</a:t>
            </a:r>
            <a:r>
              <a:rPr sz="13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33" spc="-13" dirty="0">
                <a:solidFill>
                  <a:prstClr val="black"/>
                </a:solidFill>
                <a:latin typeface="Calibri"/>
                <a:cs typeface="Calibri"/>
              </a:rPr>
              <a:t>года.</a:t>
            </a:r>
            <a:endParaRPr sz="13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98654" y="484631"/>
            <a:ext cx="2537460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just" defTabSz="1219170">
              <a:spcBef>
                <a:spcPts val="133"/>
              </a:spcBef>
            </a:pP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Федеральный закон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№ 371- </a:t>
            </a:r>
            <a:r>
              <a:rPr sz="1600" b="1" spc="-3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ФЗ</a:t>
            </a:r>
            <a:r>
              <a:rPr sz="1600" b="1" spc="3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«О</a:t>
            </a:r>
            <a:r>
              <a:rPr sz="1600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внесении</a:t>
            </a:r>
            <a:r>
              <a:rPr sz="1600" b="1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изменений </a:t>
            </a:r>
            <a:r>
              <a:rPr sz="1600" b="1" spc="-3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00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Федеральный</a:t>
            </a:r>
            <a:r>
              <a:rPr sz="1600" b="1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закон</a:t>
            </a: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«Об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147315" algn="just" defTabSz="1219170"/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образовании 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в </a:t>
            </a:r>
            <a:r>
              <a:rPr sz="1600" b="1" spc="-13" dirty="0">
                <a:solidFill>
                  <a:prstClr val="black"/>
                </a:solidFill>
                <a:latin typeface="Calibri"/>
                <a:cs typeface="Calibri"/>
              </a:rPr>
              <a:t>Российской </a:t>
            </a:r>
            <a:r>
              <a:rPr sz="1600" b="1" spc="-3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Федерации»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83735" y="164593"/>
            <a:ext cx="0" cy="6049433"/>
          </a:xfrm>
          <a:custGeom>
            <a:avLst/>
            <a:gdLst/>
            <a:ahLst/>
            <a:cxnLst/>
            <a:rect l="l" t="t" r="r" b="b"/>
            <a:pathLst>
              <a:path h="4537075">
                <a:moveTo>
                  <a:pt x="0" y="0"/>
                </a:moveTo>
                <a:lnTo>
                  <a:pt x="0" y="4536541"/>
                </a:lnTo>
              </a:path>
            </a:pathLst>
          </a:custGeom>
          <a:ln w="25400">
            <a:solidFill>
              <a:srgbClr val="497DBA"/>
            </a:solidFill>
            <a:prstDash val="lgDash"/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92312" y="164593"/>
            <a:ext cx="0" cy="6049433"/>
          </a:xfrm>
          <a:custGeom>
            <a:avLst/>
            <a:gdLst/>
            <a:ahLst/>
            <a:cxnLst/>
            <a:rect l="l" t="t" r="r" b="b"/>
            <a:pathLst>
              <a:path h="4537075">
                <a:moveTo>
                  <a:pt x="0" y="0"/>
                </a:moveTo>
                <a:lnTo>
                  <a:pt x="0" y="4536541"/>
                </a:lnTo>
              </a:path>
            </a:pathLst>
          </a:custGeom>
          <a:ln w="25400">
            <a:solidFill>
              <a:srgbClr val="497DBA"/>
            </a:solidFill>
            <a:prstDash val="lgDash"/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dirty="0"/>
              <a:pPr marL="50799" defTabSz="1219170">
                <a:lnSpc>
                  <a:spcPts val="1653"/>
                </a:lnSpc>
              </a:p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8308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20" t="14409" r="2400" b="6232"/>
          <a:stretch/>
        </p:blipFill>
        <p:spPr>
          <a:xfrm>
            <a:off x="231648" y="-231648"/>
            <a:ext cx="11960352" cy="68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5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281" t="14409" r="1920" b="13342"/>
          <a:stretch/>
        </p:blipFill>
        <p:spPr>
          <a:xfrm>
            <a:off x="182880" y="292608"/>
            <a:ext cx="11796360" cy="60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23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окумент 8">
            <a:extLst>
              <a:ext uri="{FF2B5EF4-FFF2-40B4-BE49-F238E27FC236}">
                <a16:creationId xmlns:a16="http://schemas.microsoft.com/office/drawing/2014/main" id="{6C779F2D-9998-0A45-862A-98FC45832BCE}"/>
              </a:ext>
            </a:extLst>
          </p:cNvPr>
          <p:cNvSpPr/>
          <p:nvPr/>
        </p:nvSpPr>
        <p:spPr>
          <a:xfrm>
            <a:off x="2860168" y="2823299"/>
            <a:ext cx="1694122" cy="2432364"/>
          </a:xfrm>
          <a:prstGeom prst="flowChartDocument">
            <a:avLst/>
          </a:prstGeom>
          <a:solidFill>
            <a:srgbClr val="FE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Документ 10">
            <a:extLst>
              <a:ext uri="{FF2B5EF4-FFF2-40B4-BE49-F238E27FC236}">
                <a16:creationId xmlns:a16="http://schemas.microsoft.com/office/drawing/2014/main" id="{1E769849-ABCF-3643-8D9B-BE0880779E5A}"/>
              </a:ext>
            </a:extLst>
          </p:cNvPr>
          <p:cNvSpPr/>
          <p:nvPr/>
        </p:nvSpPr>
        <p:spPr>
          <a:xfrm>
            <a:off x="7609394" y="2823299"/>
            <a:ext cx="1694122" cy="2432364"/>
          </a:xfrm>
          <a:prstGeom prst="flowChartDocument">
            <a:avLst/>
          </a:prstGeom>
          <a:solidFill>
            <a:srgbClr val="FE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Документ 5">
            <a:extLst>
              <a:ext uri="{FF2B5EF4-FFF2-40B4-BE49-F238E27FC236}">
                <a16:creationId xmlns:a16="http://schemas.microsoft.com/office/drawing/2014/main" id="{B072AC22-1D31-E549-9798-14451E95AAD7}"/>
              </a:ext>
            </a:extLst>
          </p:cNvPr>
          <p:cNvSpPr/>
          <p:nvPr/>
        </p:nvSpPr>
        <p:spPr>
          <a:xfrm>
            <a:off x="485555" y="2823298"/>
            <a:ext cx="1710810" cy="2432365"/>
          </a:xfrm>
          <a:prstGeom prst="flowChartDocument">
            <a:avLst/>
          </a:prstGeom>
          <a:solidFill>
            <a:srgbClr val="030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B6093B6-02D6-CB42-97F8-0271F59038D1}"/>
              </a:ext>
            </a:extLst>
          </p:cNvPr>
          <p:cNvCxnSpPr/>
          <p:nvPr/>
        </p:nvCxnSpPr>
        <p:spPr>
          <a:xfrm>
            <a:off x="-177210" y="2832443"/>
            <a:ext cx="12546419" cy="0"/>
          </a:xfrm>
          <a:prstGeom prst="line">
            <a:avLst/>
          </a:prstGeom>
          <a:ln w="22225">
            <a:solidFill>
              <a:srgbClr val="1B32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окумент 9">
            <a:extLst>
              <a:ext uri="{FF2B5EF4-FFF2-40B4-BE49-F238E27FC236}">
                <a16:creationId xmlns:a16="http://schemas.microsoft.com/office/drawing/2014/main" id="{83DC99EB-EBAF-9345-8FAC-4CF31C50B0EF}"/>
              </a:ext>
            </a:extLst>
          </p:cNvPr>
          <p:cNvSpPr/>
          <p:nvPr/>
        </p:nvSpPr>
        <p:spPr>
          <a:xfrm>
            <a:off x="5234781" y="2823299"/>
            <a:ext cx="1694122" cy="2432364"/>
          </a:xfrm>
          <a:prstGeom prst="flowChartDocument">
            <a:avLst/>
          </a:prstGeom>
          <a:solidFill>
            <a:srgbClr val="030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Документ 11">
            <a:extLst>
              <a:ext uri="{FF2B5EF4-FFF2-40B4-BE49-F238E27FC236}">
                <a16:creationId xmlns:a16="http://schemas.microsoft.com/office/drawing/2014/main" id="{02018B38-4988-AC42-822A-35DD93320871}"/>
              </a:ext>
            </a:extLst>
          </p:cNvPr>
          <p:cNvSpPr/>
          <p:nvPr/>
        </p:nvSpPr>
        <p:spPr>
          <a:xfrm>
            <a:off x="9984007" y="2823299"/>
            <a:ext cx="1694122" cy="2432364"/>
          </a:xfrm>
          <a:prstGeom prst="flowChartDocument">
            <a:avLst/>
          </a:prstGeom>
          <a:solidFill>
            <a:srgbClr val="030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5B74E8-C57A-144F-853A-C6D88DE64450}"/>
              </a:ext>
            </a:extLst>
          </p:cNvPr>
          <p:cNvSpPr txBox="1"/>
          <p:nvPr/>
        </p:nvSpPr>
        <p:spPr>
          <a:xfrm>
            <a:off x="444888" y="20006"/>
            <a:ext cx="8077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+mn-cs"/>
              </a:rPr>
              <a:t>РОЛЬ ХИМИИ КАК НАУКИ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itchFamily="2" charset="0"/>
                <a:ea typeface="+mn-ea"/>
                <a:cs typeface="+mn-cs"/>
              </a:rPr>
              <a:t>В ДОСТИЖЕНИИ ТЕХНОЛОГИЧЕСКОГО СУВЕРЕНИТЕТА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464661" y="3261376"/>
            <a:ext cx="1694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Запуск научно-исследовательского центра  «Газпрома» для разработки высокотехнологичных масел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3B01BE-A57D-C94D-B1A5-DE81F98FEB7B}"/>
              </a:ext>
            </a:extLst>
          </p:cNvPr>
          <p:cNvSpPr txBox="1"/>
          <p:nvPr/>
        </p:nvSpPr>
        <p:spPr>
          <a:xfrm>
            <a:off x="676390" y="2350483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anose="00000800000000000000" pitchFamily="50" charset="-52"/>
                <a:ea typeface="+mn-ea"/>
                <a:cs typeface="Arial" panose="020B0604020202020204" pitchFamily="34" charset="0"/>
              </a:rPr>
              <a:t>нефтепереработка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anose="00000800000000000000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B4BD55-49BA-4141-8E12-6DDAA7FD4169}"/>
              </a:ext>
            </a:extLst>
          </p:cNvPr>
          <p:cNvSpPr txBox="1"/>
          <p:nvPr/>
        </p:nvSpPr>
        <p:spPr>
          <a:xfrm>
            <a:off x="3016278" y="2350483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anose="00000800000000000000" pitchFamily="50" charset="-52"/>
                <a:ea typeface="+mn-ea"/>
                <a:cs typeface="Arial" panose="020B0604020202020204" pitchFamily="34" charset="0"/>
              </a:rPr>
              <a:t>электрохимия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anose="00000800000000000000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E85321-3469-E74D-A5E3-6A14FA65022C}"/>
              </a:ext>
            </a:extLst>
          </p:cNvPr>
          <p:cNvSpPr txBox="1"/>
          <p:nvPr/>
        </p:nvSpPr>
        <p:spPr>
          <a:xfrm>
            <a:off x="5335860" y="2350483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anose="00000800000000000000" pitchFamily="50" charset="-52"/>
                <a:ea typeface="+mn-ea"/>
                <a:cs typeface="Arial" panose="020B0604020202020204" pitchFamily="34" charset="0"/>
              </a:rPr>
              <a:t>экология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anose="00000800000000000000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FCAFF2-EB2B-D44B-838F-0935FCB67000}"/>
              </a:ext>
            </a:extLst>
          </p:cNvPr>
          <p:cNvSpPr txBox="1"/>
          <p:nvPr/>
        </p:nvSpPr>
        <p:spPr>
          <a:xfrm>
            <a:off x="7743597" y="2350483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anose="00000800000000000000" pitchFamily="50" charset="-52"/>
                <a:ea typeface="+mn-ea"/>
                <a:cs typeface="Arial" panose="020B0604020202020204" pitchFamily="34" charset="0"/>
              </a:rPr>
              <a:t>медицина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anose="00000800000000000000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E5D709-4B0E-7A4A-830C-9C0FEF9E686B}"/>
              </a:ext>
            </a:extLst>
          </p:cNvPr>
          <p:cNvSpPr txBox="1"/>
          <p:nvPr/>
        </p:nvSpPr>
        <p:spPr>
          <a:xfrm>
            <a:off x="9782088" y="2350483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anose="00000800000000000000" pitchFamily="50" charset="-52"/>
                <a:ea typeface="+mn-ea"/>
                <a:cs typeface="Arial" panose="020B0604020202020204" pitchFamily="34" charset="0"/>
              </a:rPr>
              <a:t>хи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anose="00000800000000000000" pitchFamily="50" charset="-52"/>
                <a:ea typeface="+mn-ea"/>
                <a:cs typeface="Arial" panose="020B0604020202020204" pitchFamily="34" charset="0"/>
              </a:rPr>
              <a:t>мическая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 Bold" panose="00000800000000000000" pitchFamily="50" charset="-52"/>
                <a:ea typeface="+mn-ea"/>
                <a:cs typeface="Arial" panose="020B0604020202020204" pitchFamily="34" charset="0"/>
              </a:rPr>
              <a:t> технология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 Bold" panose="00000800000000000000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5219844" y="3513510"/>
            <a:ext cx="1694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Создание технологии очистки газовых смесей от углекислого газа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9843161" y="3231860"/>
            <a:ext cx="197581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Изобретение самой точной сварки: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с помощью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фемтосекундных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 световых импульсов научились соединять кристаллы для твердотельных лазеров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7675679" y="3339820"/>
            <a:ext cx="1694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Разработка полимерных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наночастиц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 для адресной доставки противоопухолевых препаратов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" panose="00000500000000000000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2847077" y="3231860"/>
            <a:ext cx="1692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Создание с помощью электрического тока соединения фунгицида — вещества для борьбы с грибковыми болезнями растений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186" y="2881482"/>
            <a:ext cx="410691" cy="4106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853" y="2855488"/>
            <a:ext cx="471949" cy="471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10" y="2856233"/>
            <a:ext cx="473114" cy="47311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699" y="2861114"/>
            <a:ext cx="470492" cy="470492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10548257" y="513878"/>
            <a:ext cx="1643743" cy="0"/>
          </a:xfrm>
          <a:prstGeom prst="line">
            <a:avLst/>
          </a:prstGeom>
          <a:ln w="38100" cap="rnd">
            <a:solidFill>
              <a:srgbClr val="0304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659983" y="743275"/>
            <a:ext cx="2532017" cy="0"/>
          </a:xfrm>
          <a:prstGeom prst="line">
            <a:avLst/>
          </a:prstGeom>
          <a:ln w="38100" cap="rnd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603121" y="977969"/>
            <a:ext cx="1588879" cy="0"/>
          </a:xfrm>
          <a:prstGeom prst="line">
            <a:avLst/>
          </a:prstGeom>
          <a:ln w="38100" cap="rnd">
            <a:solidFill>
              <a:srgbClr val="0304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1799" y="5304701"/>
            <a:ext cx="5035732" cy="1597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6365" y="1202657"/>
            <a:ext cx="10014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«Нам особенно нужны хорошо образованные люди, близко знающие русскую природу, всю нашу действительность, для того, чтобы мы могли сделать самостоятельные, а не подражательные шаги в деле развития своей страны».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99" y="2862303"/>
            <a:ext cx="471684" cy="4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2597" y="-7637"/>
            <a:ext cx="12284597" cy="1539433"/>
          </a:xfrm>
          <a:prstGeom prst="rect">
            <a:avLst/>
          </a:prstGeom>
          <a:solidFill>
            <a:srgbClr val="030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3592"/>
            <a:ext cx="1265943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69" rtl="0" eaLnBrk="1" fontAlgn="auto" latinLnBrk="0" hangingPunct="1">
              <a:lnSpc>
                <a:spcPct val="7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400">
                <a:solidFill>
                  <a:srgbClr val="FFFFFF"/>
                </a:solidFill>
                <a:latin typeface="Muller Bold"/>
                <a:ea typeface="Muller Bold"/>
                <a:cs typeface="Muller Bold"/>
              </a:defRPr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 Bold" pitchFamily="2" charset="0"/>
                <a:ea typeface="Blogger Sans" panose="02000506030000020004" pitchFamily="50" charset="0"/>
              </a:rPr>
              <a:t>Примерные рабочие программы</a:t>
            </a:r>
            <a:b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 Bold" pitchFamily="2" charset="0"/>
                <a:ea typeface="Blogger Sans" panose="02000506030000020004" pitchFamily="50" charset="0"/>
              </a:rPr>
            </a:b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 Bold" pitchFamily="2" charset="0"/>
                <a:ea typeface="Blogger Sans" panose="02000506030000020004" pitchFamily="50" charset="0"/>
              </a:rPr>
              <a:t>учебного предмета «Химия»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0581" y="2274773"/>
            <a:ext cx="3845242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itchFamily="2" charset="0"/>
                <a:ea typeface="Blogger Sans Light" panose="02000506030000020004" pitchFamily="50" charset="0"/>
                <a:cs typeface="+mn-cs"/>
              </a:rPr>
              <a:t>Базовый уровень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28008" y="2266977"/>
            <a:ext cx="320040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itchFamily="2" charset="0"/>
                <a:ea typeface="Blogger Sans Light" panose="02000506030000020004" pitchFamily="50" charset="0"/>
                <a:cs typeface="+mn-cs"/>
              </a:rPr>
              <a:t>Углубленный уровень</a:t>
            </a:r>
          </a:p>
        </p:txBody>
      </p:sp>
      <p:sp>
        <p:nvSpPr>
          <p:cNvPr id="9" name="Многоугольник"/>
          <p:cNvSpPr/>
          <p:nvPr/>
        </p:nvSpPr>
        <p:spPr>
          <a:xfrm>
            <a:off x="5930743" y="3081438"/>
            <a:ext cx="1549920" cy="178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03046E"/>
          </a:solidFill>
          <a:ln w="38100">
            <a:solidFill>
              <a:schemeClr val="bg1"/>
            </a:solidFill>
            <a:prstDash val="sysDot"/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184" y="3508320"/>
            <a:ext cx="935038" cy="935038"/>
          </a:xfrm>
          <a:prstGeom prst="rect">
            <a:avLst/>
          </a:prstGeom>
        </p:spPr>
      </p:pic>
      <p:sp>
        <p:nvSpPr>
          <p:cNvPr id="11" name="Многоугольник"/>
          <p:cNvSpPr/>
          <p:nvPr/>
        </p:nvSpPr>
        <p:spPr>
          <a:xfrm>
            <a:off x="766763" y="3081438"/>
            <a:ext cx="1549920" cy="178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03046E"/>
          </a:solidFill>
          <a:ln w="38100">
            <a:solidFill>
              <a:schemeClr val="bg1"/>
            </a:solidFill>
            <a:prstDash val="sysDot"/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97" y="3430204"/>
            <a:ext cx="1037852" cy="1037852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9553504" y="6071906"/>
            <a:ext cx="4279893" cy="0"/>
          </a:xfrm>
          <a:prstGeom prst="line">
            <a:avLst/>
          </a:prstGeom>
          <a:ln w="38100" cap="sq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171663" y="6325945"/>
            <a:ext cx="4279893" cy="0"/>
          </a:xfrm>
          <a:prstGeom prst="line">
            <a:avLst/>
          </a:prstGeom>
          <a:ln w="38100" cap="sq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148141" y="5817263"/>
            <a:ext cx="4279893" cy="0"/>
          </a:xfrm>
          <a:prstGeom prst="line">
            <a:avLst/>
          </a:prstGeom>
          <a:ln w="38100" cap="sq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593" y="1810957"/>
            <a:ext cx="1292464" cy="5425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624124" y="2906259"/>
            <a:ext cx="1391699" cy="3074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323264" y="2821571"/>
            <a:ext cx="1472855" cy="3292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0663" y="2717979"/>
            <a:ext cx="3615241" cy="35847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4706094" y="6091894"/>
            <a:ext cx="646331" cy="523220"/>
          </a:xfrm>
          <a:prstGeom prst="rect">
            <a:avLst/>
          </a:prstGeom>
          <a:solidFill>
            <a:srgbClr val="FE9515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С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ОО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" panose="00000500000000000000" pitchFamily="50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8111269" y="6110168"/>
            <a:ext cx="655949" cy="523220"/>
          </a:xfrm>
          <a:prstGeom prst="rect">
            <a:avLst/>
          </a:prstGeom>
          <a:solidFill>
            <a:srgbClr val="FE9515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ООО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2986026" y="6118474"/>
            <a:ext cx="655949" cy="523220"/>
          </a:xfrm>
          <a:prstGeom prst="rect">
            <a:avLst/>
          </a:prstGeom>
          <a:solidFill>
            <a:srgbClr val="FE9515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ООО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9906468" y="6091894"/>
            <a:ext cx="655949" cy="523220"/>
          </a:xfrm>
          <a:prstGeom prst="rect">
            <a:avLst/>
          </a:prstGeom>
          <a:solidFill>
            <a:srgbClr val="FE9515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С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ОО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nomena" panose="00000500000000000000" pitchFamily="50" charset="-52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0366" y="0"/>
            <a:ext cx="12284597" cy="1539433"/>
          </a:xfrm>
          <a:prstGeom prst="rect">
            <a:avLst/>
          </a:prstGeom>
          <a:solidFill>
            <a:srgbClr val="030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083" y="334790"/>
            <a:ext cx="1110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24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72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 учебного предмета «Физика»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171663" y="6325945"/>
            <a:ext cx="4279893" cy="0"/>
          </a:xfrm>
          <a:prstGeom prst="line">
            <a:avLst/>
          </a:prstGeom>
          <a:ln w="38100" cap="sq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233680" y="1313519"/>
            <a:ext cx="11840984" cy="5468780"/>
            <a:chOff x="184461" y="1086926"/>
            <a:chExt cx="11890203" cy="569537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9688" y="1086926"/>
              <a:ext cx="2847044" cy="226141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/>
            <a:srcRect t="27461"/>
            <a:stretch/>
          </p:blipFill>
          <p:spPr>
            <a:xfrm>
              <a:off x="9050142" y="1119695"/>
              <a:ext cx="2753670" cy="222864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461" y="1918876"/>
              <a:ext cx="3088303" cy="30094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7991" y="1918876"/>
              <a:ext cx="3009589" cy="30094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4" name="Прямоугольник 23"/>
            <p:cNvSpPr/>
            <p:nvPr/>
          </p:nvSpPr>
          <p:spPr bwMode="auto">
            <a:xfrm>
              <a:off x="6227991" y="5126412"/>
              <a:ext cx="5646649" cy="453620"/>
            </a:xfrm>
            <a:prstGeom prst="rect">
              <a:avLst/>
            </a:prstGeom>
            <a:solidFill>
              <a:srgbClr val="03046E"/>
            </a:solidFill>
            <a:ln>
              <a:solidFill>
                <a:srgbClr val="2E75B6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Базовый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уровень: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136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204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час.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два года обучения</a:t>
              </a:r>
            </a:p>
          </p:txBody>
        </p:sp>
        <p:graphicFrame>
          <p:nvGraphicFramePr>
            <p:cNvPr id="25" name="Схема 24"/>
            <p:cNvGraphicFramePr>
              <a:graphicFrameLocks/>
            </p:cNvGraphicFramePr>
            <p:nvPr>
              <p:extLst/>
            </p:nvPr>
          </p:nvGraphicFramePr>
          <p:xfrm>
            <a:off x="6227991" y="5727546"/>
            <a:ext cx="5846673" cy="4536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26" name="Прямоугольник 25"/>
            <p:cNvSpPr/>
            <p:nvPr/>
          </p:nvSpPr>
          <p:spPr bwMode="auto">
            <a:xfrm>
              <a:off x="6227991" y="6328679"/>
              <a:ext cx="5646649" cy="453620"/>
            </a:xfrm>
            <a:prstGeom prst="rect">
              <a:avLst/>
            </a:prstGeom>
            <a:solidFill>
              <a:srgbClr val="03046E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Углубленный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уровень: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340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часов за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года обучения и более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340083" y="5126412"/>
              <a:ext cx="5646649" cy="453620"/>
            </a:xfrm>
            <a:prstGeom prst="rect">
              <a:avLst/>
            </a:prstGeom>
            <a:solidFill>
              <a:srgbClr val="03046E"/>
            </a:solidFill>
            <a:ln>
              <a:solidFill>
                <a:srgbClr val="2E75B6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Базовый уровень: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238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часов за три года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обучения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28" name="Схема 27"/>
            <p:cNvGraphicFramePr>
              <a:graphicFrameLocks/>
            </p:cNvGraphicFramePr>
            <p:nvPr>
              <p:extLst/>
            </p:nvPr>
          </p:nvGraphicFramePr>
          <p:xfrm>
            <a:off x="340083" y="5727545"/>
            <a:ext cx="5846673" cy="4536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31" name="Прямоугольник 30"/>
            <p:cNvSpPr/>
            <p:nvPr/>
          </p:nvSpPr>
          <p:spPr bwMode="auto">
            <a:xfrm>
              <a:off x="316363" y="6305820"/>
              <a:ext cx="5646649" cy="453620"/>
            </a:xfrm>
            <a:prstGeom prst="rect">
              <a:avLst/>
            </a:prstGeom>
            <a:solidFill>
              <a:srgbClr val="03046E"/>
            </a:solidFill>
            <a:ln>
              <a:solidFill>
                <a:srgbClr val="2E75B6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Углубленный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уровень: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340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часов за три года обучения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>
            <a:off x="10148141" y="5817263"/>
            <a:ext cx="4279893" cy="0"/>
          </a:xfrm>
          <a:prstGeom prst="line">
            <a:avLst/>
          </a:prstGeom>
          <a:ln w="38100" cap="sq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53504" y="6071906"/>
            <a:ext cx="4279893" cy="0"/>
          </a:xfrm>
          <a:prstGeom prst="line">
            <a:avLst/>
          </a:prstGeom>
          <a:ln w="38100" cap="sq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356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0366" y="0"/>
            <a:ext cx="12284597" cy="1539433"/>
          </a:xfrm>
          <a:prstGeom prst="rect">
            <a:avLst/>
          </a:prstGeom>
          <a:solidFill>
            <a:srgbClr val="030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51910"/>
            <a:ext cx="11571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Примерная рабочая программа по физике,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ООО (базовый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углубленный уровень). Содержание курса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304801" y="1384018"/>
          <a:ext cx="11571252" cy="5535387"/>
        </p:xfrm>
        <a:graphic>
          <a:graphicData uri="http://schemas.openxmlformats.org/drawingml/2006/table">
            <a:tbl>
              <a:tblPr firstRow="1" bandRow="1"/>
              <a:tblGrid>
                <a:gridCol w="3857084">
                  <a:extLst>
                    <a:ext uri="{9D8B030D-6E8A-4147-A177-3AD203B41FA5}">
                      <a16:colId xmlns:a16="http://schemas.microsoft.com/office/drawing/2014/main" val="2861699792"/>
                    </a:ext>
                  </a:extLst>
                </a:gridCol>
                <a:gridCol w="3857084">
                  <a:extLst>
                    <a:ext uri="{9D8B030D-6E8A-4147-A177-3AD203B41FA5}">
                      <a16:colId xmlns:a16="http://schemas.microsoft.com/office/drawing/2014/main" val="3175950368"/>
                    </a:ext>
                  </a:extLst>
                </a:gridCol>
                <a:gridCol w="3857084">
                  <a:extLst>
                    <a:ext uri="{9D8B030D-6E8A-4147-A177-3AD203B41FA5}">
                      <a16:colId xmlns:a16="http://schemas.microsoft.com/office/drawing/2014/main" val="3808299187"/>
                    </a:ext>
                  </a:extLst>
                </a:gridCol>
              </a:tblGrid>
              <a:tr h="597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800" dirty="0" smtClean="0"/>
                        <a:t>7 класс</a:t>
                      </a:r>
                      <a:endParaRPr lang="ru-RU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800" dirty="0" smtClean="0"/>
                        <a:t>8 класс</a:t>
                      </a:r>
                      <a:endParaRPr lang="ru-RU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800" dirty="0" smtClean="0"/>
                        <a:t>9 класс</a:t>
                      </a:r>
                      <a:endParaRPr lang="ru-RU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90126"/>
                  </a:ext>
                </a:extLst>
              </a:tr>
              <a:tr h="903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dirty="0" smtClean="0"/>
                        <a:t>Раздел 1.</a:t>
                      </a:r>
                    </a:p>
                    <a:p>
                      <a:r>
                        <a:rPr lang="ru-RU" dirty="0" smtClean="0"/>
                        <a:t>Физика и её роль в познании окружающего мира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Раздел 6.</a:t>
                      </a:r>
                    </a:p>
                    <a:p>
                      <a:r>
                        <a:rPr lang="ru-RU" dirty="0" smtClean="0"/>
                        <a:t>Тепловые явления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Раздел 8.</a:t>
                      </a:r>
                    </a:p>
                    <a:p>
                      <a:r>
                        <a:rPr lang="ru-RU" dirty="0" smtClean="0"/>
                        <a:t>Механические явления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203556"/>
                  </a:ext>
                </a:extLst>
              </a:tr>
              <a:tr h="903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Раздел 2.</a:t>
                      </a:r>
                    </a:p>
                    <a:p>
                      <a:r>
                        <a:rPr lang="ru-RU" dirty="0" smtClean="0"/>
                        <a:t>Первоначальные сведения о строении вещества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Раздел 7.</a:t>
                      </a:r>
                    </a:p>
                    <a:p>
                      <a:r>
                        <a:rPr lang="ru-RU" dirty="0" smtClean="0"/>
                        <a:t>Электрические и магнитные явления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Раздел 9.</a:t>
                      </a:r>
                    </a:p>
                    <a:p>
                      <a:r>
                        <a:rPr lang="ru-RU" dirty="0" smtClean="0"/>
                        <a:t>Механические колебания и волны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89820"/>
                  </a:ext>
                </a:extLst>
              </a:tr>
              <a:tr h="903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Раздел 3.</a:t>
                      </a:r>
                    </a:p>
                    <a:p>
                      <a:r>
                        <a:rPr lang="ru-RU" dirty="0" smtClean="0"/>
                        <a:t>Движение и взаимодействие тел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Раздел 10.</a:t>
                      </a:r>
                    </a:p>
                    <a:p>
                      <a:r>
                        <a:rPr lang="ru-RU" dirty="0" smtClean="0"/>
                        <a:t>Электромагнитное поле и электромагнитные волны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125565"/>
                  </a:ext>
                </a:extLst>
              </a:tr>
              <a:tr h="903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Раздел 4.</a:t>
                      </a:r>
                    </a:p>
                    <a:p>
                      <a:r>
                        <a:rPr lang="ru-RU" dirty="0" smtClean="0"/>
                        <a:t>Давление твердых тел, жидкостей и газов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Раздел 11.</a:t>
                      </a:r>
                    </a:p>
                    <a:p>
                      <a:r>
                        <a:rPr lang="ru-RU" dirty="0" smtClean="0"/>
                        <a:t>Световые явления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46782"/>
                  </a:ext>
                </a:extLst>
              </a:tr>
              <a:tr h="632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Раздел 5.</a:t>
                      </a:r>
                    </a:p>
                    <a:p>
                      <a:r>
                        <a:rPr lang="ru-RU" dirty="0" smtClean="0"/>
                        <a:t>Работа и мощность. Энергия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Раздел 12.</a:t>
                      </a:r>
                    </a:p>
                    <a:p>
                      <a:r>
                        <a:rPr lang="ru-RU" dirty="0" smtClean="0"/>
                        <a:t>Квантовые явления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305075"/>
                  </a:ext>
                </a:extLst>
              </a:tr>
              <a:tr h="632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Повторительно-обобщающий раздел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75323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304488" y="4350930"/>
            <a:ext cx="357187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Распределение содержательных разделов курса физики (7-9) совпадает для базового и углубленного уровней. Это дает возможность образовательным организациям начинать изучение физики на углубленном уровне с 8 класса.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148141" y="5817263"/>
            <a:ext cx="4279893" cy="0"/>
          </a:xfrm>
          <a:prstGeom prst="line">
            <a:avLst/>
          </a:prstGeom>
          <a:ln w="38100" cap="sq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53504" y="6071906"/>
            <a:ext cx="4279893" cy="0"/>
          </a:xfrm>
          <a:prstGeom prst="line">
            <a:avLst/>
          </a:prstGeom>
          <a:ln w="38100" cap="sq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171663" y="6325945"/>
            <a:ext cx="4279893" cy="0"/>
          </a:xfrm>
          <a:prstGeom prst="line">
            <a:avLst/>
          </a:prstGeom>
          <a:ln w="38100" cap="sq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17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0366" y="0"/>
            <a:ext cx="12284597" cy="1539433"/>
          </a:xfrm>
          <a:prstGeom prst="rect">
            <a:avLst/>
          </a:prstGeom>
          <a:solidFill>
            <a:srgbClr val="030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60" y="111035"/>
            <a:ext cx="11998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Примерная рабочая программа по физике, старшая школа (базовый и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85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углубленный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уровень). Содержание курса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171663" y="6325945"/>
            <a:ext cx="4279893" cy="0"/>
          </a:xfrm>
          <a:prstGeom prst="line">
            <a:avLst/>
          </a:prstGeom>
          <a:ln w="38100" cap="sq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148141" y="5817263"/>
            <a:ext cx="4279893" cy="0"/>
          </a:xfrm>
          <a:prstGeom prst="line">
            <a:avLst/>
          </a:prstGeom>
          <a:ln w="38100" cap="sq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53504" y="6071906"/>
            <a:ext cx="4279893" cy="0"/>
          </a:xfrm>
          <a:prstGeom prst="line">
            <a:avLst/>
          </a:prstGeom>
          <a:ln w="38100" cap="sq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0" y="1229357"/>
          <a:ext cx="12154230" cy="5595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7115">
                  <a:extLst>
                    <a:ext uri="{9D8B030D-6E8A-4147-A177-3AD203B41FA5}">
                      <a16:colId xmlns:a16="http://schemas.microsoft.com/office/drawing/2014/main" val="2861699792"/>
                    </a:ext>
                  </a:extLst>
                </a:gridCol>
                <a:gridCol w="6077115">
                  <a:extLst>
                    <a:ext uri="{9D8B030D-6E8A-4147-A177-3AD203B41FA5}">
                      <a16:colId xmlns:a16="http://schemas.microsoft.com/office/drawing/2014/main" val="3175950368"/>
                    </a:ext>
                  </a:extLst>
                </a:gridCol>
              </a:tblGrid>
              <a:tr h="52331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 класс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 класс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690126"/>
                  </a:ext>
                </a:extLst>
              </a:tr>
              <a:tr h="91940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Раздел 1.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Физика и  методы</a:t>
                      </a:r>
                      <a:r>
                        <a:rPr lang="ru-RU" sz="1600" b="1" baseline="0" dirty="0" smtClean="0"/>
                        <a:t> научного познания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Раздел 4. Электродинамика</a:t>
                      </a:r>
                    </a:p>
                    <a:p>
                      <a:r>
                        <a:rPr lang="ru-RU" sz="1400" dirty="0" smtClean="0"/>
                        <a:t>Тема 3.</a:t>
                      </a:r>
                      <a:r>
                        <a:rPr lang="ru-RU" sz="1400" baseline="0" dirty="0" smtClean="0"/>
                        <a:t> Магнитное поле. Электромагнитная индукция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FF854C"/>
                          </a:solidFill>
                        </a:rPr>
                        <a:t>Тема 4. Магнитное поле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FF854C"/>
                          </a:solidFill>
                        </a:rPr>
                        <a:t>Тема 5. Электромагнитная индукция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203556"/>
                  </a:ext>
                </a:extLst>
              </a:tr>
              <a:tr h="1153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Раздел 2. Механика</a:t>
                      </a:r>
                    </a:p>
                    <a:p>
                      <a:r>
                        <a:rPr lang="ru-RU" sz="1400" dirty="0" smtClean="0"/>
                        <a:t>Тема 1.</a:t>
                      </a:r>
                      <a:r>
                        <a:rPr lang="ru-RU" sz="1400" baseline="0" dirty="0" smtClean="0"/>
                        <a:t> Кинематика</a:t>
                      </a:r>
                    </a:p>
                    <a:p>
                      <a:r>
                        <a:rPr lang="ru-RU" sz="1400" baseline="0" dirty="0" smtClean="0"/>
                        <a:t>Тема 2. Динамика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FF854C"/>
                          </a:solidFill>
                        </a:rPr>
                        <a:t>Тема 3. Статика твердого тела</a:t>
                      </a:r>
                    </a:p>
                    <a:p>
                      <a:r>
                        <a:rPr lang="ru-RU" sz="1400" baseline="0" dirty="0" smtClean="0"/>
                        <a:t>Тема 3</a:t>
                      </a:r>
                      <a:r>
                        <a:rPr lang="ru-RU" sz="1400" baseline="0" dirty="0" smtClean="0">
                          <a:solidFill>
                            <a:srgbClr val="FF854C"/>
                          </a:solidFill>
                        </a:rPr>
                        <a:t>/4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ru-RU" sz="1400" baseline="0" dirty="0" smtClean="0"/>
                        <a:t> Законы сохранения в механике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Раздел 5. Колебания и волны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Тема 1. Механические и электромагнитные колебания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854C"/>
                          </a:solidFill>
                        </a:rPr>
                        <a:t>Тема 1. Механические колебания. Тема 2. Электромагнитные колебания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Тема 2</a:t>
                      </a:r>
                      <a:r>
                        <a:rPr lang="ru-RU" sz="1400" b="0" dirty="0" smtClean="0">
                          <a:solidFill>
                            <a:srgbClr val="FF854C"/>
                          </a:solidFill>
                        </a:rPr>
                        <a:t>/3. </a:t>
                      </a:r>
                      <a:r>
                        <a:rPr lang="ru-RU" sz="1400" b="0" dirty="0" smtClean="0"/>
                        <a:t>Механические и электромагнитные волны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Тема</a:t>
                      </a:r>
                      <a:r>
                        <a:rPr lang="ru-RU" sz="1400" b="0" baseline="0" dirty="0" smtClean="0"/>
                        <a:t> 3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ru-RU" sz="1400" b="0" baseline="0" dirty="0" smtClean="0">
                          <a:solidFill>
                            <a:srgbClr val="FF854C"/>
                          </a:solidFill>
                        </a:rPr>
                        <a:t>4.</a:t>
                      </a:r>
                      <a:r>
                        <a:rPr lang="ru-RU" sz="1400" b="0" baseline="0" dirty="0" smtClean="0"/>
                        <a:t> Оптика</a:t>
                      </a:r>
                      <a:endParaRPr lang="ru-RU" sz="14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089820"/>
                  </a:ext>
                </a:extLst>
              </a:tr>
              <a:tr h="919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Раздел 3. Молекулярная физика и термодинамика</a:t>
                      </a:r>
                    </a:p>
                    <a:p>
                      <a:r>
                        <a:rPr lang="ru-RU" sz="1400" dirty="0" smtClean="0"/>
                        <a:t>Тема 1.</a:t>
                      </a:r>
                      <a:r>
                        <a:rPr lang="ru-RU" sz="1400" baseline="0" dirty="0" smtClean="0"/>
                        <a:t> Основы молекулярно-кинетической теории</a:t>
                      </a:r>
                    </a:p>
                    <a:p>
                      <a:r>
                        <a:rPr lang="ru-RU" sz="1400" baseline="0" dirty="0" smtClean="0"/>
                        <a:t>Тема 2. Основы термодинамики</a:t>
                      </a:r>
                      <a:r>
                        <a:rPr lang="ru-RU" sz="1400" baseline="0" dirty="0" smtClean="0">
                          <a:solidFill>
                            <a:srgbClr val="FF854C"/>
                          </a:solidFill>
                        </a:rPr>
                        <a:t>/Термодинамика. Тепловые машины</a:t>
                      </a:r>
                    </a:p>
                    <a:p>
                      <a:r>
                        <a:rPr lang="ru-RU" sz="1400" baseline="0" dirty="0" smtClean="0"/>
                        <a:t>Тема 3. Агрегатные состояния вещества. Фазовые переходы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Раздел 6. Основы специальной теории относительности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125565"/>
                  </a:ext>
                </a:extLst>
              </a:tr>
              <a:tr h="1193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Раздел 4. Электродинамика</a:t>
                      </a:r>
                    </a:p>
                    <a:p>
                      <a:r>
                        <a:rPr lang="ru-RU" sz="1400" dirty="0" smtClean="0"/>
                        <a:t>Тема 1.</a:t>
                      </a:r>
                      <a:r>
                        <a:rPr lang="ru-RU" sz="1400" baseline="0" dirty="0" smtClean="0"/>
                        <a:t> Электростатика </a:t>
                      </a:r>
                      <a:r>
                        <a:rPr lang="ru-RU" sz="1400" baseline="0" dirty="0" smtClean="0">
                          <a:solidFill>
                            <a:srgbClr val="FF854C"/>
                          </a:solidFill>
                        </a:rPr>
                        <a:t>/Электрическое поле</a:t>
                      </a:r>
                    </a:p>
                    <a:p>
                      <a:r>
                        <a:rPr lang="ru-RU" sz="1400" baseline="0" dirty="0" smtClean="0"/>
                        <a:t>Тема 2. Постоянный электрический ток. Токи в различных средах</a:t>
                      </a:r>
                      <a:r>
                        <a:rPr lang="ru-RU" sz="1400" baseline="0" dirty="0" smtClean="0">
                          <a:solidFill>
                            <a:srgbClr val="FF854C"/>
                          </a:solidFill>
                        </a:rPr>
                        <a:t>/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FF854C"/>
                          </a:solidFill>
                        </a:rPr>
                        <a:t>Тема 2. Постоянный электрический ток. Тема 3. Токи  в различных средах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Раздел 7. Квантовая физика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Тема 1. Элементы квантовой оптики</a:t>
                      </a:r>
                      <a:r>
                        <a:rPr lang="ru-RU" sz="1400" b="0" dirty="0" smtClean="0">
                          <a:solidFill>
                            <a:srgbClr val="FF854C"/>
                          </a:solidFill>
                        </a:rPr>
                        <a:t>. Тема 1. Корпускулярно-волновой дуализм.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Тема 2. Строение атома. </a:t>
                      </a:r>
                      <a:r>
                        <a:rPr lang="ru-RU" sz="1400" b="0" dirty="0" smtClean="0">
                          <a:solidFill>
                            <a:srgbClr val="FF854C"/>
                          </a:solidFill>
                        </a:rPr>
                        <a:t>Тема 2. Физика атома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Тема</a:t>
                      </a:r>
                      <a:r>
                        <a:rPr lang="ru-RU" sz="1400" b="0" baseline="0" dirty="0" smtClean="0"/>
                        <a:t> 3. Атомное ядро. </a:t>
                      </a:r>
                      <a:r>
                        <a:rPr lang="ru-RU" sz="1400" b="0" baseline="0" dirty="0" smtClean="0">
                          <a:solidFill>
                            <a:srgbClr val="FF854C"/>
                          </a:solidFill>
                        </a:rPr>
                        <a:t>Тема 3. Физика атомного ядра и элементарных частиц</a:t>
                      </a:r>
                      <a:endParaRPr lang="ru-RU" sz="1400" b="0" dirty="0" smtClean="0">
                        <a:solidFill>
                          <a:srgbClr val="FF854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446782"/>
                  </a:ext>
                </a:extLst>
              </a:tr>
              <a:tr h="369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854C"/>
                          </a:solidFill>
                        </a:rPr>
                        <a:t>Физический практикум</a:t>
                      </a:r>
                      <a:endParaRPr lang="ru-RU" sz="1600" b="1" dirty="0">
                        <a:solidFill>
                          <a:srgbClr val="FF854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Раздел 8. Элементы астрономии и астрофизики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305075"/>
                  </a:ext>
                </a:extLst>
              </a:tr>
              <a:tr h="3693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854C"/>
                          </a:solidFill>
                        </a:rPr>
                        <a:t>Физический практикум. </a:t>
                      </a:r>
                      <a:r>
                        <a:rPr lang="ru-RU" sz="1600" b="1" dirty="0" smtClean="0"/>
                        <a:t>Обобщающее повторение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753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444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8842" y="156754"/>
            <a:ext cx="11820277" cy="6531429"/>
          </a:xfrm>
          <a:prstGeom prst="rect">
            <a:avLst/>
          </a:prstGeom>
          <a:noFill/>
          <a:ln w="38100">
            <a:solidFill>
              <a:srgbClr val="030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953897" y="609600"/>
            <a:ext cx="2368732" cy="0"/>
          </a:xfrm>
          <a:prstGeom prst="line">
            <a:avLst/>
          </a:prstGeom>
          <a:ln w="38100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65623" y="862147"/>
            <a:ext cx="3683726" cy="0"/>
          </a:xfrm>
          <a:prstGeom prst="line">
            <a:avLst/>
          </a:prstGeom>
          <a:ln w="38100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53897" y="1105985"/>
            <a:ext cx="2368732" cy="0"/>
          </a:xfrm>
          <a:prstGeom prst="line">
            <a:avLst/>
          </a:prstGeom>
          <a:ln w="38100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-505096" y="5791200"/>
            <a:ext cx="2368732" cy="0"/>
          </a:xfrm>
          <a:prstGeom prst="line">
            <a:avLst/>
          </a:prstGeom>
          <a:ln w="38100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-1053736" y="6043747"/>
            <a:ext cx="3683726" cy="0"/>
          </a:xfrm>
          <a:prstGeom prst="line">
            <a:avLst/>
          </a:prstGeom>
          <a:ln w="38100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-505096" y="6287585"/>
            <a:ext cx="2368732" cy="0"/>
          </a:xfrm>
          <a:prstGeom prst="line">
            <a:avLst/>
          </a:prstGeom>
          <a:ln w="38100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3" y="348095"/>
            <a:ext cx="1510496" cy="16850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7ECB3A-3A3B-CECF-67BB-20903A6B6496}"/>
              </a:ext>
            </a:extLst>
          </p:cNvPr>
          <p:cNvSpPr/>
          <p:nvPr/>
        </p:nvSpPr>
        <p:spPr>
          <a:xfrm>
            <a:off x="2472728" y="321155"/>
            <a:ext cx="84700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dirty="0">
                <a:latin typeface="Phenomena" panose="00000500000000000000" pitchFamily="50" charset="-52"/>
                <a:cs typeface="Arial" panose="020B0604020202020204" pitchFamily="34" charset="0"/>
              </a:rPr>
              <a:t>Из перечня поручений президента РФ по итогам конференции по искусственному интеллекту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85F27-4207-A1AD-74CD-8A23F784F24F}"/>
              </a:ext>
            </a:extLst>
          </p:cNvPr>
          <p:cNvSpPr txBox="1"/>
          <p:nvPr/>
        </p:nvSpPr>
        <p:spPr>
          <a:xfrm>
            <a:off x="599606" y="2533338"/>
            <a:ext cx="112576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Phenomena" panose="00000500000000000000" pitchFamily="50" charset="-52"/>
              </a:rPr>
              <a:t>обеспечить совершенствование </a:t>
            </a:r>
            <a:r>
              <a:rPr lang="ru-RU" sz="3600" dirty="0">
                <a:latin typeface="Phenomena" panose="00000500000000000000" pitchFamily="50" charset="-52"/>
              </a:rPr>
              <a:t>преподавания учебных предметов «математика» и </a:t>
            </a:r>
            <a:r>
              <a:rPr lang="ru-RU" sz="3600" b="1" dirty="0">
                <a:latin typeface="Phenomena" panose="00000500000000000000" pitchFamily="50" charset="-52"/>
              </a:rPr>
              <a:t>«информатика» </a:t>
            </a:r>
            <a:r>
              <a:rPr lang="ru-RU" sz="3600" dirty="0">
                <a:latin typeface="Phenomena" panose="00000500000000000000" pitchFamily="50" charset="-52"/>
              </a:rPr>
              <a:t>в общеобразовательных организациях, установив их </a:t>
            </a:r>
            <a:r>
              <a:rPr lang="ru-RU" sz="3600" b="1" dirty="0">
                <a:latin typeface="Phenomena" panose="00000500000000000000" pitchFamily="50" charset="-52"/>
              </a:rPr>
              <a:t>приоритет</a:t>
            </a:r>
            <a:r>
              <a:rPr lang="ru-RU" sz="3600" dirty="0">
                <a:latin typeface="Phenomena" panose="00000500000000000000" pitchFamily="50" charset="-52"/>
              </a:rPr>
              <a:t> в учебном плане и </a:t>
            </a:r>
            <a:r>
              <a:rPr lang="ru-RU" sz="3600" b="1" dirty="0">
                <a:latin typeface="Phenomena" panose="00000500000000000000" pitchFamily="50" charset="-52"/>
              </a:rPr>
              <a:t>скорректировав содержание примерных основных образовательных программ общего образования</a:t>
            </a:r>
            <a:endParaRPr lang="ru-RU" sz="3200" b="1" dirty="0">
              <a:latin typeface="Phenomena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44284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8842" y="156754"/>
            <a:ext cx="11820277" cy="6531429"/>
          </a:xfrm>
          <a:prstGeom prst="rect">
            <a:avLst/>
          </a:prstGeom>
          <a:noFill/>
          <a:ln w="38100">
            <a:solidFill>
              <a:srgbClr val="030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953897" y="609600"/>
            <a:ext cx="2368732" cy="0"/>
          </a:xfrm>
          <a:prstGeom prst="line">
            <a:avLst/>
          </a:prstGeom>
          <a:ln w="38100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65623" y="862147"/>
            <a:ext cx="3683726" cy="0"/>
          </a:xfrm>
          <a:prstGeom prst="line">
            <a:avLst/>
          </a:prstGeom>
          <a:ln w="38100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53897" y="1105985"/>
            <a:ext cx="2368732" cy="0"/>
          </a:xfrm>
          <a:prstGeom prst="line">
            <a:avLst/>
          </a:prstGeom>
          <a:ln w="38100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3" y="348095"/>
            <a:ext cx="1510496" cy="16850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7ECB3A-3A3B-CECF-67BB-20903A6B6496}"/>
              </a:ext>
            </a:extLst>
          </p:cNvPr>
          <p:cNvSpPr/>
          <p:nvPr/>
        </p:nvSpPr>
        <p:spPr>
          <a:xfrm>
            <a:off x="2523373" y="338300"/>
            <a:ext cx="7881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dirty="0">
                <a:latin typeface="Phenomena" panose="00000500000000000000" pitchFamily="50" charset="-52"/>
                <a:cs typeface="Arial" panose="020B0604020202020204" pitchFamily="34" charset="0"/>
              </a:rPr>
              <a:t>Концентрический принцип построения содержания учебного предмета «ИНФОРМАТИКА», ООО, СОО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9691886-64B1-694C-CD7B-32FA928BA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539858"/>
              </p:ext>
            </p:extLst>
          </p:nvPr>
        </p:nvGraphicFramePr>
        <p:xfrm>
          <a:off x="392363" y="4905760"/>
          <a:ext cx="11407273" cy="223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7">
            <a:extLst>
              <a:ext uri="{FF2B5EF4-FFF2-40B4-BE49-F238E27FC236}">
                <a16:creationId xmlns:a16="http://schemas.microsoft.com/office/drawing/2014/main" id="{8497FD59-B99A-6CD9-AB34-B75DC8ACB063}"/>
              </a:ext>
            </a:extLst>
          </p:cNvPr>
          <p:cNvGrpSpPr/>
          <p:nvPr/>
        </p:nvGrpSpPr>
        <p:grpSpPr>
          <a:xfrm>
            <a:off x="392363" y="4167003"/>
            <a:ext cx="10829758" cy="1314477"/>
            <a:chOff x="506685" y="2355838"/>
            <a:chExt cx="10829758" cy="1314477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8F30216-D374-23AD-83BB-BC2C2E97048A}"/>
                </a:ext>
              </a:extLst>
            </p:cNvPr>
            <p:cNvSpPr/>
            <p:nvPr/>
          </p:nvSpPr>
          <p:spPr>
            <a:xfrm>
              <a:off x="506685" y="2386394"/>
              <a:ext cx="10829758" cy="128392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7000">
                  <a:schemeClr val="accent4">
                    <a:lumMod val="26000"/>
                    <a:lumOff val="74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6530735-CF2A-83AE-16B2-F4BB594F4C43}"/>
                </a:ext>
              </a:extLst>
            </p:cNvPr>
            <p:cNvSpPr/>
            <p:nvPr/>
          </p:nvSpPr>
          <p:spPr>
            <a:xfrm>
              <a:off x="506685" y="2355838"/>
              <a:ext cx="24496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henomena" panose="00000500000000000000" pitchFamily="50" charset="-52"/>
                </a:rPr>
                <a:t>Базовый уровень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6E20408-FA4E-C9EA-EF47-0D6D86BCC409}"/>
                </a:ext>
              </a:extLst>
            </p:cNvPr>
            <p:cNvSpPr/>
            <p:nvPr/>
          </p:nvSpPr>
          <p:spPr>
            <a:xfrm>
              <a:off x="1156665" y="2700870"/>
              <a:ext cx="14250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henomena" panose="00000500000000000000" pitchFamily="50" charset="-52"/>
                </a:rPr>
                <a:t>«Цифровая грамотность»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0E2E71D-E0BB-442A-C856-7826874395DC}"/>
                </a:ext>
              </a:extLst>
            </p:cNvPr>
            <p:cNvSpPr/>
            <p:nvPr/>
          </p:nvSpPr>
          <p:spPr>
            <a:xfrm>
              <a:off x="3304008" y="2658822"/>
              <a:ext cx="22936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henomena" panose="00000500000000000000" pitchFamily="50" charset="-52"/>
                </a:rPr>
                <a:t>«Теоретические основы информатики»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7A7C818-03BA-9F39-26E7-EAAD3B292060}"/>
                </a:ext>
              </a:extLst>
            </p:cNvPr>
            <p:cNvSpPr/>
            <p:nvPr/>
          </p:nvSpPr>
          <p:spPr>
            <a:xfrm>
              <a:off x="5699506" y="2616892"/>
              <a:ext cx="29400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henomena" panose="00000500000000000000" pitchFamily="50" charset="-52"/>
                </a:rPr>
                <a:t>«Алгоритмизация и основы программирования»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58719EF-B19C-6D9D-BA1F-AA397B45B760}"/>
                </a:ext>
              </a:extLst>
            </p:cNvPr>
            <p:cNvSpPr/>
            <p:nvPr/>
          </p:nvSpPr>
          <p:spPr>
            <a:xfrm>
              <a:off x="8741414" y="2586863"/>
              <a:ext cx="20154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henomena" panose="00000500000000000000" pitchFamily="50" charset="-52"/>
                </a:rPr>
                <a:t>«Информационные технологии»</a:t>
              </a:r>
            </a:p>
          </p:txBody>
        </p:sp>
      </p:grp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id="{2C7356D0-ABB4-38B8-250B-D56B6C53A58D}"/>
              </a:ext>
            </a:extLst>
          </p:cNvPr>
          <p:cNvSpPr/>
          <p:nvPr/>
        </p:nvSpPr>
        <p:spPr>
          <a:xfrm>
            <a:off x="2299374" y="4287364"/>
            <a:ext cx="8753280" cy="1347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612227C-5D96-12DB-6A31-DED439771FB1}"/>
              </a:ext>
            </a:extLst>
          </p:cNvPr>
          <p:cNvSpPr/>
          <p:nvPr/>
        </p:nvSpPr>
        <p:spPr>
          <a:xfrm>
            <a:off x="8307334" y="5029730"/>
            <a:ext cx="2449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enomena" panose="00000500000000000000" pitchFamily="50" charset="-52"/>
              </a:rPr>
              <a:t>Углубленный уровень</a:t>
            </a:r>
          </a:p>
        </p:txBody>
      </p:sp>
      <p:sp>
        <p:nvSpPr>
          <p:cNvPr id="25" name="Стрелка: влево-вправо 24">
            <a:extLst>
              <a:ext uri="{FF2B5EF4-FFF2-40B4-BE49-F238E27FC236}">
                <a16:creationId xmlns:a16="http://schemas.microsoft.com/office/drawing/2014/main" id="{4C6EE7AA-C989-7836-C244-DD493622BB66}"/>
              </a:ext>
            </a:extLst>
          </p:cNvPr>
          <p:cNvSpPr/>
          <p:nvPr/>
        </p:nvSpPr>
        <p:spPr>
          <a:xfrm>
            <a:off x="4613944" y="5194502"/>
            <a:ext cx="3693390" cy="1797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s://si-sv.com/Posobiya/teor-pedag/ris.4.17.jpg">
            <a:extLst>
              <a:ext uri="{FF2B5EF4-FFF2-40B4-BE49-F238E27FC236}">
                <a16:creationId xmlns:a16="http://schemas.microsoft.com/office/drawing/2014/main" id="{DA1C1B92-9436-3CC8-2A4E-454A6C83D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r="38955" b="67808"/>
          <a:stretch/>
        </p:blipFill>
        <p:spPr bwMode="auto">
          <a:xfrm>
            <a:off x="6644182" y="2256816"/>
            <a:ext cx="4619883" cy="13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si-sv.com/Posobiya/teor-pedag/ris.4.17.jpg">
            <a:extLst>
              <a:ext uri="{FF2B5EF4-FFF2-40B4-BE49-F238E27FC236}">
                <a16:creationId xmlns:a16="http://schemas.microsoft.com/office/drawing/2014/main" id="{F9EFA77D-7735-F010-FAD5-053B8E302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41084" r="51367" b="8527"/>
          <a:stretch/>
        </p:blipFill>
        <p:spPr bwMode="auto">
          <a:xfrm>
            <a:off x="2842057" y="1919580"/>
            <a:ext cx="2045368" cy="20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8842" y="156754"/>
            <a:ext cx="11820277" cy="6531429"/>
          </a:xfrm>
          <a:prstGeom prst="rect">
            <a:avLst/>
          </a:prstGeom>
          <a:noFill/>
          <a:ln w="38100">
            <a:solidFill>
              <a:srgbClr val="030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953897" y="609600"/>
            <a:ext cx="2368732" cy="0"/>
          </a:xfrm>
          <a:prstGeom prst="line">
            <a:avLst/>
          </a:prstGeom>
          <a:ln w="38100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65623" y="862147"/>
            <a:ext cx="3683726" cy="0"/>
          </a:xfrm>
          <a:prstGeom prst="line">
            <a:avLst/>
          </a:prstGeom>
          <a:ln w="38100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53897" y="1105985"/>
            <a:ext cx="2368732" cy="0"/>
          </a:xfrm>
          <a:prstGeom prst="line">
            <a:avLst/>
          </a:prstGeom>
          <a:ln w="38100">
            <a:solidFill>
              <a:srgbClr val="FE9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3" y="348095"/>
            <a:ext cx="1510496" cy="16850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7ECB3A-3A3B-CECF-67BB-20903A6B6496}"/>
              </a:ext>
            </a:extLst>
          </p:cNvPr>
          <p:cNvSpPr/>
          <p:nvPr/>
        </p:nvSpPr>
        <p:spPr>
          <a:xfrm>
            <a:off x="2472728" y="321155"/>
            <a:ext cx="6859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dirty="0">
                <a:latin typeface="Phenomena" panose="00000500000000000000" pitchFamily="50" charset="-52"/>
                <a:cs typeface="Arial" panose="020B0604020202020204" pitchFamily="34" charset="0"/>
              </a:rPr>
              <a:t>Обновление основного содержания учебного предмета «Информатика»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2C96DF-1070-7B28-F379-5B4B27CFE8E4}"/>
              </a:ext>
            </a:extLst>
          </p:cNvPr>
          <p:cNvSpPr/>
          <p:nvPr/>
        </p:nvSpPr>
        <p:spPr>
          <a:xfrm>
            <a:off x="9403649" y="2407343"/>
            <a:ext cx="3928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enomena" panose="00000500000000000000" pitchFamily="50" charset="-52"/>
              </a:rPr>
              <a:t>Цифровая грамотность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Phenomena" panose="00000500000000000000" pitchFamily="50" charset="-52"/>
            </a:endParaRPr>
          </a:p>
        </p:txBody>
      </p:sp>
      <p:sp>
        <p:nvSpPr>
          <p:cNvPr id="5" name="Стрелка вправо 10">
            <a:extLst>
              <a:ext uri="{FF2B5EF4-FFF2-40B4-BE49-F238E27FC236}">
                <a16:creationId xmlns:a16="http://schemas.microsoft.com/office/drawing/2014/main" id="{889F0000-AE05-9390-E15E-E4E7001114BC}"/>
              </a:ext>
            </a:extLst>
          </p:cNvPr>
          <p:cNvSpPr/>
          <p:nvPr/>
        </p:nvSpPr>
        <p:spPr>
          <a:xfrm>
            <a:off x="8263754" y="2466219"/>
            <a:ext cx="806116" cy="434730"/>
          </a:xfrm>
          <a:prstGeom prst="rightArrow">
            <a:avLst>
              <a:gd name="adj1" fmla="val 50000"/>
              <a:gd name="adj2" fmla="val 1164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chemeClr val="accent1">
                  <a:lumMod val="75000"/>
                </a:schemeClr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D19732-5488-A352-A14A-4A58C3670A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517" y="2270559"/>
            <a:ext cx="2494173" cy="3973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3D1ADF-5EC3-F8EF-7233-A163BCD62406}"/>
              </a:ext>
            </a:extLst>
          </p:cNvPr>
          <p:cNvSpPr/>
          <p:nvPr/>
        </p:nvSpPr>
        <p:spPr>
          <a:xfrm>
            <a:off x="9403649" y="3381498"/>
            <a:ext cx="3928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enomena" panose="00000500000000000000" pitchFamily="50" charset="-52"/>
              </a:rPr>
              <a:t>Теоретические основы </a:t>
            </a:r>
          </a:p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enomena" panose="00000500000000000000" pitchFamily="50" charset="-52"/>
              </a:rPr>
              <a:t>информатики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Phenomena" panose="00000500000000000000" pitchFamily="50" charset="-52"/>
            </a:endParaRPr>
          </a:p>
        </p:txBody>
      </p:sp>
      <p:sp>
        <p:nvSpPr>
          <p:cNvPr id="8" name="Стрелка вправо 10">
            <a:extLst>
              <a:ext uri="{FF2B5EF4-FFF2-40B4-BE49-F238E27FC236}">
                <a16:creationId xmlns:a16="http://schemas.microsoft.com/office/drawing/2014/main" id="{599D95DE-00A2-A7FD-C944-9ABE5BDA3CEB}"/>
              </a:ext>
            </a:extLst>
          </p:cNvPr>
          <p:cNvSpPr/>
          <p:nvPr/>
        </p:nvSpPr>
        <p:spPr>
          <a:xfrm>
            <a:off x="8249333" y="3611951"/>
            <a:ext cx="806116" cy="434730"/>
          </a:xfrm>
          <a:prstGeom prst="rightArrow">
            <a:avLst>
              <a:gd name="adj1" fmla="val 50000"/>
              <a:gd name="adj2" fmla="val 1164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chemeClr val="accent1">
                  <a:lumMod val="75000"/>
                </a:schemeClr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8F63E8D-BDD5-52ED-A188-75CBBCA572FA}"/>
              </a:ext>
            </a:extLst>
          </p:cNvPr>
          <p:cNvSpPr/>
          <p:nvPr/>
        </p:nvSpPr>
        <p:spPr>
          <a:xfrm>
            <a:off x="4078920" y="4496699"/>
            <a:ext cx="3928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/>
                </a:solidFill>
                <a:latin typeface="Phenomena" panose="00000500000000000000" pitchFamily="50" charset="-52"/>
              </a:rPr>
              <a:t>Алгоритмы и программирование</a:t>
            </a:r>
            <a:endParaRPr lang="ru-RU" sz="2000" dirty="0">
              <a:solidFill>
                <a:schemeClr val="accent5"/>
              </a:solidFill>
              <a:latin typeface="Phenomena" panose="00000500000000000000" pitchFamily="50" charset="-52"/>
            </a:endParaRPr>
          </a:p>
        </p:txBody>
      </p:sp>
      <p:sp>
        <p:nvSpPr>
          <p:cNvPr id="16" name="Стрелка вправо 10">
            <a:extLst>
              <a:ext uri="{FF2B5EF4-FFF2-40B4-BE49-F238E27FC236}">
                <a16:creationId xmlns:a16="http://schemas.microsoft.com/office/drawing/2014/main" id="{5C56AEAD-5CA3-61BE-17AD-632E87E42F34}"/>
              </a:ext>
            </a:extLst>
          </p:cNvPr>
          <p:cNvSpPr/>
          <p:nvPr/>
        </p:nvSpPr>
        <p:spPr>
          <a:xfrm>
            <a:off x="8248466" y="4543537"/>
            <a:ext cx="806116" cy="434730"/>
          </a:xfrm>
          <a:prstGeom prst="rightArrow">
            <a:avLst>
              <a:gd name="adj1" fmla="val 50000"/>
              <a:gd name="adj2" fmla="val 1164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chemeClr val="accent1">
                  <a:lumMod val="75000"/>
                </a:schemeClr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BAF27F-E20C-83A4-4943-0E8AF9CCFE52}"/>
              </a:ext>
            </a:extLst>
          </p:cNvPr>
          <p:cNvSpPr/>
          <p:nvPr/>
        </p:nvSpPr>
        <p:spPr>
          <a:xfrm>
            <a:off x="9403649" y="5287956"/>
            <a:ext cx="3928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enomena" panose="00000500000000000000" pitchFamily="50" charset="-52"/>
              </a:rPr>
              <a:t>Информационные </a:t>
            </a:r>
          </a:p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enomena" panose="00000500000000000000" pitchFamily="50" charset="-52"/>
              </a:rPr>
              <a:t>технологии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Phenomena" panose="00000500000000000000" pitchFamily="50" charset="-52"/>
            </a:endParaRPr>
          </a:p>
        </p:txBody>
      </p:sp>
      <p:sp>
        <p:nvSpPr>
          <p:cNvPr id="21" name="Стрелка вправо 10">
            <a:extLst>
              <a:ext uri="{FF2B5EF4-FFF2-40B4-BE49-F238E27FC236}">
                <a16:creationId xmlns:a16="http://schemas.microsoft.com/office/drawing/2014/main" id="{6F4B979D-CB6D-46D6-8F79-EBF2703B428A}"/>
              </a:ext>
            </a:extLst>
          </p:cNvPr>
          <p:cNvSpPr/>
          <p:nvPr/>
        </p:nvSpPr>
        <p:spPr>
          <a:xfrm>
            <a:off x="8269243" y="5440863"/>
            <a:ext cx="806116" cy="434730"/>
          </a:xfrm>
          <a:prstGeom prst="rightArrow">
            <a:avLst>
              <a:gd name="adj1" fmla="val 50000"/>
              <a:gd name="adj2" fmla="val 1164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chemeClr val="accent1">
                  <a:lumMod val="75000"/>
                </a:schemeClr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6D3FD42-9D1A-B983-D7A7-BFDCF88B661E}"/>
              </a:ext>
            </a:extLst>
          </p:cNvPr>
          <p:cNvSpPr/>
          <p:nvPr/>
        </p:nvSpPr>
        <p:spPr>
          <a:xfrm>
            <a:off x="4169209" y="2021864"/>
            <a:ext cx="4403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/>
                </a:solidFill>
                <a:latin typeface="Phenomena" panose="00000500000000000000" pitchFamily="50" charset="-52"/>
              </a:rPr>
              <a:t>Введение: </a:t>
            </a:r>
            <a:br>
              <a:rPr lang="ru-RU" sz="2000" b="1" dirty="0">
                <a:solidFill>
                  <a:schemeClr val="accent5"/>
                </a:solidFill>
                <a:latin typeface="Phenomena" panose="00000500000000000000" pitchFamily="50" charset="-52"/>
              </a:rPr>
            </a:br>
            <a:r>
              <a:rPr lang="ru-RU" sz="2000" b="1" dirty="0">
                <a:solidFill>
                  <a:schemeClr val="accent5"/>
                </a:solidFill>
                <a:latin typeface="Phenomena" panose="00000500000000000000" pitchFamily="50" charset="-52"/>
              </a:rPr>
              <a:t>- информационные процессы</a:t>
            </a:r>
            <a:br>
              <a:rPr lang="ru-RU" sz="2000" b="1" dirty="0">
                <a:solidFill>
                  <a:schemeClr val="accent5"/>
                </a:solidFill>
                <a:latin typeface="Phenomena" panose="00000500000000000000" pitchFamily="50" charset="-52"/>
              </a:rPr>
            </a:br>
            <a:r>
              <a:rPr lang="ru-RU" sz="2000" b="1" dirty="0">
                <a:solidFill>
                  <a:schemeClr val="accent5"/>
                </a:solidFill>
                <a:latin typeface="Phenomena" panose="00000500000000000000" pitchFamily="50" charset="-52"/>
              </a:rPr>
              <a:t>- компьютер, как устройство обработки информации</a:t>
            </a:r>
            <a:endParaRPr lang="ru-RU" sz="2000" dirty="0">
              <a:solidFill>
                <a:schemeClr val="accent5"/>
              </a:solidFill>
              <a:latin typeface="Phenomena" panose="00000500000000000000" pitchFamily="50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4FA60D4-7501-9BDB-AEBC-1CC241B9E334}"/>
              </a:ext>
            </a:extLst>
          </p:cNvPr>
          <p:cNvSpPr/>
          <p:nvPr/>
        </p:nvSpPr>
        <p:spPr>
          <a:xfrm>
            <a:off x="4078920" y="3533721"/>
            <a:ext cx="3928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/>
                </a:solidFill>
                <a:latin typeface="Phenomena" panose="00000500000000000000" pitchFamily="50" charset="-52"/>
              </a:rPr>
              <a:t>Математические основы 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Phenomena" panose="00000500000000000000" pitchFamily="50" charset="-52"/>
              </a:rPr>
              <a:t>информатики</a:t>
            </a:r>
            <a:endParaRPr lang="ru-RU" sz="2000" dirty="0">
              <a:solidFill>
                <a:schemeClr val="accent5"/>
              </a:solidFill>
              <a:latin typeface="Phenomena" panose="00000500000000000000" pitchFamily="50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2EC50A4-A9E7-A7BC-B6E2-E8C23DAAA2C6}"/>
              </a:ext>
            </a:extLst>
          </p:cNvPr>
          <p:cNvSpPr/>
          <p:nvPr/>
        </p:nvSpPr>
        <p:spPr>
          <a:xfrm>
            <a:off x="9403649" y="4390630"/>
            <a:ext cx="3928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enomena" panose="00000500000000000000" pitchFamily="50" charset="-52"/>
              </a:rPr>
              <a:t>Алгоритмы и </a:t>
            </a:r>
          </a:p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enomena" panose="00000500000000000000" pitchFamily="50" charset="-52"/>
              </a:rPr>
              <a:t>программирование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Phenomena" panose="00000500000000000000" pitchFamily="50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D2EC4E1-943D-CE92-19C8-A2B795E1CC23}"/>
              </a:ext>
            </a:extLst>
          </p:cNvPr>
          <p:cNvSpPr/>
          <p:nvPr/>
        </p:nvSpPr>
        <p:spPr>
          <a:xfrm>
            <a:off x="4078920" y="5266204"/>
            <a:ext cx="3928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/>
                </a:solidFill>
                <a:latin typeface="Phenomena" panose="00000500000000000000" pitchFamily="50" charset="-52"/>
              </a:rPr>
              <a:t>Использование программ, систем, сервисов</a:t>
            </a:r>
            <a:endParaRPr lang="ru-RU" sz="2000" dirty="0">
              <a:solidFill>
                <a:schemeClr val="accent5"/>
              </a:solidFill>
              <a:latin typeface="Phenomena" panose="00000500000000000000" pitchFamily="50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F2D50E-C4D5-E856-9496-C215F420B4B7}"/>
              </a:ext>
            </a:extLst>
          </p:cNvPr>
          <p:cNvSpPr txBox="1"/>
          <p:nvPr/>
        </p:nvSpPr>
        <p:spPr>
          <a:xfrm>
            <a:off x="4859680" y="6073110"/>
            <a:ext cx="208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  <a:latin typeface="Phenomena" panose="00000500000000000000" pitchFamily="50" charset="-52"/>
              </a:rPr>
              <a:t>БЫЛО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ECCC31-E4B1-8348-EFAF-26718AAC1A9B}"/>
              </a:ext>
            </a:extLst>
          </p:cNvPr>
          <p:cNvSpPr txBox="1"/>
          <p:nvPr/>
        </p:nvSpPr>
        <p:spPr>
          <a:xfrm>
            <a:off x="9582150" y="6117758"/>
            <a:ext cx="208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Phenomena" panose="00000500000000000000" pitchFamily="50" charset="-52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136808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6858000"/>
            <a:ext cx="12192000" cy="45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478631"/>
            <a:chOff x="0" y="0"/>
            <a:chExt cx="9144000" cy="6381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58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627" y="107645"/>
              <a:ext cx="7487539" cy="4270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55575" cy="638175"/>
            </a:xfrm>
            <a:custGeom>
              <a:avLst/>
              <a:gdLst/>
              <a:ahLst/>
              <a:cxnLst/>
              <a:rect l="l" t="t" r="r" b="b"/>
              <a:pathLst>
                <a:path w="155575" h="638175">
                  <a:moveTo>
                    <a:pt x="1555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155575" y="638175"/>
                  </a:lnTo>
                  <a:lnTo>
                    <a:pt x="155575" y="0"/>
                  </a:lnTo>
                  <a:close/>
                </a:path>
              </a:pathLst>
            </a:custGeom>
            <a:solidFill>
              <a:srgbClr val="FF7B8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15322" y="896682"/>
            <a:ext cx="9059120" cy="2260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165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ГОТОВЫ</a:t>
            </a:r>
            <a:r>
              <a:rPr kumimoji="0" sz="2000" b="1" i="0" u="none" strike="noStrike" kern="1200" cap="none" spc="310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165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КАДРЫ?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3970" marR="0" lvl="0" indent="0" algn="l" defTabSz="914400" rtl="0" eaLnBrk="1" fontAlgn="auto" latinLnBrk="0" hangingPunct="1">
              <a:lnSpc>
                <a:spcPct val="100000"/>
              </a:lnSpc>
              <a:spcBef>
                <a:spcPts val="1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170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ИМЕЮТСЯ</a:t>
            </a:r>
            <a:r>
              <a:rPr kumimoji="0" sz="2000" b="1" i="0" u="none" strike="noStrike" kern="1200" cap="none" spc="330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180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НЕОБХОДИМЫЕ</a:t>
            </a:r>
            <a:r>
              <a:rPr kumimoji="0" sz="2000" b="1" i="0" u="none" strike="noStrike" kern="1200" cap="none" spc="330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175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РЕСУРСЫ?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180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ОБЕСПЕЧИВАЕТСЯ</a:t>
            </a:r>
            <a:r>
              <a:rPr kumimoji="0" sz="2000" b="1" i="0" u="none" strike="noStrike" kern="1200" cap="none" spc="360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180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ПРЕЕМСТВЕННОСТЬ </a:t>
            </a:r>
            <a:r>
              <a:rPr kumimoji="0" sz="2000" b="1" i="0" u="none" strike="noStrike" kern="1200" cap="none" spc="-570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180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СОДЕРЖАНИЯ</a:t>
            </a:r>
            <a:r>
              <a:rPr kumimoji="0" sz="2000" b="1" i="0" u="none" strike="noStrike" kern="1200" cap="none" spc="340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180" normalizeH="0" baseline="0" noProof="0" dirty="0">
                <a:ln>
                  <a:noFill/>
                </a:ln>
                <a:solidFill>
                  <a:srgbClr val="2A499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ОБРАЗОВАНИЯ?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6549" y="589282"/>
            <a:ext cx="6194213" cy="0"/>
          </a:xfrm>
          <a:custGeom>
            <a:avLst/>
            <a:gdLst/>
            <a:ahLst/>
            <a:cxnLst/>
            <a:rect l="l" t="t" r="r" b="b"/>
            <a:pathLst>
              <a:path w="4645660">
                <a:moveTo>
                  <a:pt x="0" y="0"/>
                </a:moveTo>
                <a:lnTo>
                  <a:pt x="4645088" y="0"/>
                </a:lnTo>
              </a:path>
            </a:pathLst>
          </a:custGeom>
          <a:ln w="15875">
            <a:solidFill>
              <a:srgbClr val="396D8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05" y="2173617"/>
            <a:ext cx="836359" cy="4028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05" y="823449"/>
            <a:ext cx="836359" cy="4028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05" y="1472387"/>
            <a:ext cx="836359" cy="40289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360065" y="3701110"/>
            <a:ext cx="30903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20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4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9417" y="129357"/>
            <a:ext cx="1095386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henomena Bold" pitchFamily="2" charset="0"/>
              </a:rPr>
              <a:t>Возможные форматы обучения новому содержанию учебного предмета «Информатика»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Phenomena Bold" pitchFamily="2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4867858" y="2146834"/>
            <a:ext cx="1310660" cy="1310660"/>
          </a:xfrm>
          <a:prstGeom prst="octagon">
            <a:avLst/>
          </a:prstGeom>
          <a:solidFill>
            <a:srgbClr val="FE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8783875" y="2124500"/>
            <a:ext cx="1332740" cy="1332740"/>
          </a:xfrm>
          <a:prstGeom prst="octagon">
            <a:avLst/>
          </a:prstGeom>
          <a:solidFill>
            <a:srgbClr val="FE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829810" y="2146834"/>
            <a:ext cx="1360337" cy="1360337"/>
          </a:xfrm>
          <a:prstGeom prst="octagon">
            <a:avLst/>
          </a:prstGeom>
          <a:solidFill>
            <a:srgbClr val="FE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640" y="2516890"/>
            <a:ext cx="701334" cy="701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269" y="2516889"/>
            <a:ext cx="766211" cy="7662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32" y="2427672"/>
            <a:ext cx="709753" cy="7097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2749" y="4063194"/>
            <a:ext cx="28129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</a:rPr>
              <a:t>Привлечение преподавателей ВУЗов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88595" y="4063194"/>
            <a:ext cx="2930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</a:rPr>
              <a:t>Привлечение специалистов – практиков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64944" y="4050987"/>
            <a:ext cx="4327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</a:rPr>
              <a:t>Самообучение на основе методических материалов, включая информационные образовательные ресурсы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32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2057" t="17982" r="10611" b="23465"/>
          <a:stretch>
            <a:fillRect/>
          </a:stretch>
        </p:blipFill>
        <p:spPr bwMode="auto">
          <a:xfrm>
            <a:off x="786063" y="465220"/>
            <a:ext cx="10644570" cy="611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043" t="19079" r="11104" b="24781"/>
          <a:stretch>
            <a:fillRect/>
          </a:stretch>
        </p:blipFill>
        <p:spPr bwMode="auto">
          <a:xfrm>
            <a:off x="433639" y="253132"/>
            <a:ext cx="11020424" cy="622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3660" t="18640" r="11967" b="38158"/>
          <a:stretch>
            <a:fillRect/>
          </a:stretch>
        </p:blipFill>
        <p:spPr bwMode="auto">
          <a:xfrm>
            <a:off x="208547" y="240632"/>
            <a:ext cx="11778978" cy="52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2550" t="35088" r="11474" b="17324"/>
          <a:stretch>
            <a:fillRect/>
          </a:stretch>
        </p:blipFill>
        <p:spPr bwMode="auto">
          <a:xfrm>
            <a:off x="609599" y="433138"/>
            <a:ext cx="10672953" cy="510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1564" t="28728" r="11844" b="12719"/>
          <a:stretch>
            <a:fillRect/>
          </a:stretch>
        </p:blipFill>
        <p:spPr bwMode="auto">
          <a:xfrm>
            <a:off x="657726" y="417094"/>
            <a:ext cx="9817767" cy="571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1687" t="21053" r="11474" b="24123"/>
          <a:stretch>
            <a:fillRect/>
          </a:stretch>
        </p:blipFill>
        <p:spPr bwMode="auto">
          <a:xfrm>
            <a:off x="368969" y="288758"/>
            <a:ext cx="1067897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1440" t="28070" r="11228" b="18421"/>
          <a:stretch>
            <a:fillRect/>
          </a:stretch>
        </p:blipFill>
        <p:spPr bwMode="auto">
          <a:xfrm>
            <a:off x="561474" y="465220"/>
            <a:ext cx="11067081" cy="580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24926"/>
            <a:ext cx="6174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168. План внеурочной деятельности.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2180" t="17544" r="11474" b="21053"/>
          <a:stretch>
            <a:fillRect/>
          </a:stretch>
        </p:blipFill>
        <p:spPr bwMode="auto">
          <a:xfrm>
            <a:off x="352926" y="192505"/>
            <a:ext cx="7331243" cy="44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31752" t="18914" r="12642" b="13761"/>
          <a:stretch>
            <a:fillRect/>
          </a:stretch>
        </p:blipFill>
        <p:spPr bwMode="auto">
          <a:xfrm>
            <a:off x="5325979" y="2183843"/>
            <a:ext cx="6513095" cy="44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7835" y="1147844"/>
            <a:ext cx="1636607" cy="4004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2400" b="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3" dirty="0">
                <a:solidFill>
                  <a:srgbClr val="000000"/>
                </a:solidFill>
                <a:latin typeface="Calibri"/>
                <a:cs typeface="Calibri"/>
              </a:rPr>
              <a:t>СТАТЬЕ</a:t>
            </a:r>
            <a:r>
              <a:rPr sz="24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12: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7" y="6440356"/>
            <a:ext cx="20489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653"/>
              </a:lnSpc>
            </a:pPr>
            <a:fld id="{81D60167-4931-47E6-BA6A-407CBD079E47}" type="slidenum">
              <a:rPr sz="1600" dirty="0">
                <a:solidFill>
                  <a:srgbClr val="888888"/>
                </a:solidFill>
                <a:latin typeface="Calibri"/>
                <a:cs typeface="Calibri"/>
              </a:rPr>
              <a:pPr marL="50799">
                <a:lnSpc>
                  <a:spcPts val="1653"/>
                </a:lnSpc>
              </a:pPr>
              <a:t>39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53" y="1740408"/>
            <a:ext cx="5877560" cy="167909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4665" marR="74505" algn="just">
              <a:spcBef>
                <a:spcPts val="133"/>
              </a:spcBef>
            </a:pPr>
            <a:r>
              <a:rPr sz="1200" spc="-7" dirty="0">
                <a:latin typeface="Calibri"/>
                <a:cs typeface="Calibri"/>
              </a:rPr>
              <a:t>6</a:t>
            </a:r>
            <a:r>
              <a:rPr sz="1200" spc="-9" baseline="27777" dirty="0">
                <a:latin typeface="Calibri"/>
                <a:cs typeface="Calibri"/>
              </a:rPr>
              <a:t>1</a:t>
            </a:r>
            <a:r>
              <a:rPr sz="1200" spc="-7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Организации,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осуществляющие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образовательную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деятельность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имеющим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государственную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аккредитацию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образовательным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программам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начального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общего,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основного общего, среднего общего </a:t>
            </a:r>
            <a:r>
              <a:rPr sz="1200" spc="-13" dirty="0">
                <a:latin typeface="Calibri"/>
                <a:cs typeface="Calibri"/>
              </a:rPr>
              <a:t>образования, </a:t>
            </a:r>
            <a:r>
              <a:rPr sz="1200" b="1" dirty="0">
                <a:latin typeface="Calibri"/>
                <a:cs typeface="Calibri"/>
              </a:rPr>
              <a:t>разрабатывают </a:t>
            </a:r>
            <a:r>
              <a:rPr sz="1200" b="1" spc="-7" dirty="0">
                <a:latin typeface="Calibri"/>
                <a:cs typeface="Calibri"/>
              </a:rPr>
              <a:t>образовательные </a:t>
            </a:r>
            <a:r>
              <a:rPr sz="1200" b="1" dirty="0">
                <a:latin typeface="Calibri"/>
                <a:cs typeface="Calibri"/>
              </a:rPr>
              <a:t> программы</a:t>
            </a:r>
            <a:r>
              <a:rPr sz="1200" b="1" spc="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соответствии</a:t>
            </a:r>
            <a:r>
              <a:rPr sz="1200" dirty="0">
                <a:latin typeface="Calibri"/>
                <a:cs typeface="Calibri"/>
              </a:rPr>
              <a:t> с</a:t>
            </a:r>
            <a:r>
              <a:rPr sz="1200" spc="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федеральными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государственными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образовательными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стандартами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7" dirty="0">
                <a:latin typeface="Calibri"/>
                <a:cs typeface="Calibri"/>
              </a:rPr>
              <a:t>соответствующими федеральными основными общеобразовательными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программами.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Содержание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и</a:t>
            </a:r>
            <a:r>
              <a:rPr sz="1200" b="1" u="sng" spc="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планируемые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результаты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разработанных </a:t>
            </a:r>
            <a:r>
              <a:rPr sz="1200" b="1" spc="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образовательными организациями образовательных </a:t>
            </a:r>
            <a:r>
              <a:rPr sz="1200" b="1" spc="-7" dirty="0">
                <a:latin typeface="Calibri"/>
                <a:cs typeface="Calibri"/>
              </a:rPr>
              <a:t>программ должны быть </a:t>
            </a:r>
            <a:r>
              <a:rPr sz="1200" b="1" dirty="0">
                <a:latin typeface="Calibri"/>
                <a:cs typeface="Calibri"/>
              </a:rPr>
              <a:t>не </a:t>
            </a:r>
            <a:r>
              <a:rPr sz="1200" b="1" spc="-13" dirty="0">
                <a:latin typeface="Calibri"/>
                <a:cs typeface="Calibri"/>
              </a:rPr>
              <a:t>ниже </a:t>
            </a:r>
            <a:r>
              <a:rPr sz="1200" b="1" spc="-7" dirty="0"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соответствующих содержания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планируемых результатов федеральных основных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общеобразовательных</a:t>
            </a:r>
            <a:r>
              <a:rPr sz="1200" b="1" u="sng" spc="3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программ</a:t>
            </a:r>
            <a:r>
              <a:rPr sz="1200" spc="-7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1371" y="1778508"/>
            <a:ext cx="5843693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7732" marR="55879" algn="just">
              <a:spcBef>
                <a:spcPts val="133"/>
              </a:spcBef>
            </a:pPr>
            <a:r>
              <a:rPr sz="1200" spc="-7" dirty="0">
                <a:latin typeface="Calibri"/>
                <a:cs typeface="Calibri"/>
              </a:rPr>
              <a:t>6</a:t>
            </a:r>
            <a:r>
              <a:rPr sz="1200" spc="-9" baseline="27777" dirty="0">
                <a:latin typeface="Calibri"/>
                <a:cs typeface="Calibri"/>
              </a:rPr>
              <a:t>2</a:t>
            </a:r>
            <a:r>
              <a:rPr sz="1200" spc="-7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Организация,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осуществляющая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образовательную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деятельность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имеющим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государственную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аккредитацию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образовательным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программам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3" dirty="0">
                <a:latin typeface="Calibri"/>
                <a:cs typeface="Calibri"/>
              </a:rPr>
              <a:t>основного</a:t>
            </a:r>
            <a:r>
              <a:rPr sz="1200" spc="-7" dirty="0">
                <a:latin typeface="Calibri"/>
                <a:cs typeface="Calibri"/>
              </a:rPr>
              <a:t> общего,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среднего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общего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образования,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при</a:t>
            </a:r>
            <a:r>
              <a:rPr sz="1200" b="1" dirty="0">
                <a:latin typeface="Calibri"/>
                <a:cs typeface="Calibri"/>
              </a:rPr>
              <a:t> разработке</a:t>
            </a:r>
            <a:r>
              <a:rPr sz="1200" b="1" spc="7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соответствующей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общеобразовательной</a:t>
            </a:r>
            <a:r>
              <a:rPr sz="1200" b="1" dirty="0">
                <a:latin typeface="Calibri"/>
                <a:cs typeface="Calibri"/>
              </a:rPr>
              <a:t> программы</a:t>
            </a:r>
            <a:r>
              <a:rPr sz="1200" b="1" spc="7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вправе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предусмотреть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перераспределение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предусмотренного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в</a:t>
            </a:r>
            <a:r>
              <a:rPr sz="1200" b="1" u="sng" spc="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федеральном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учебном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плане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времени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на</a:t>
            </a:r>
            <a:r>
              <a:rPr sz="1200" b="1" u="sng" spc="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изучение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учебных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предметов</a:t>
            </a:r>
            <a:r>
              <a:rPr sz="1200" spc="-7" dirty="0">
                <a:latin typeface="Calibri"/>
                <a:cs typeface="Calibri"/>
              </a:rPr>
              <a:t>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которым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не</a:t>
            </a:r>
            <a:r>
              <a:rPr sz="1200" b="1" spc="7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проводится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государственная</a:t>
            </a:r>
            <a:r>
              <a:rPr sz="1200" b="1" spc="253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итоговая</a:t>
            </a:r>
            <a:r>
              <a:rPr sz="1200" b="1" spc="272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аттестация</a:t>
            </a:r>
            <a:r>
              <a:rPr sz="1200" spc="-7" dirty="0">
                <a:latin typeface="Calibri"/>
                <a:cs typeface="Calibri"/>
              </a:rPr>
              <a:t>,</a:t>
            </a:r>
            <a:r>
              <a:rPr sz="1200" spc="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пользу изучения </a:t>
            </a:r>
            <a:r>
              <a:rPr sz="1200" dirty="0">
                <a:latin typeface="Calibri"/>
                <a:cs typeface="Calibri"/>
              </a:rPr>
              <a:t>иных </a:t>
            </a:r>
            <a:r>
              <a:rPr sz="1200" spc="-7" dirty="0">
                <a:latin typeface="Calibri"/>
                <a:cs typeface="Calibri"/>
              </a:rPr>
              <a:t>учебных предметов,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7" dirty="0">
                <a:latin typeface="Calibri"/>
                <a:cs typeface="Calibri"/>
              </a:rPr>
              <a:t>том числе </a:t>
            </a:r>
            <a:r>
              <a:rPr sz="1200" spc="-13" dirty="0">
                <a:latin typeface="Calibri"/>
                <a:cs typeface="Calibri"/>
              </a:rPr>
              <a:t>на </a:t>
            </a:r>
            <a:r>
              <a:rPr sz="1200" spc="-7" dirty="0">
                <a:latin typeface="Calibri"/>
                <a:cs typeface="Calibri"/>
              </a:rPr>
              <a:t>организацию углубленного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изучения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отдельных</a:t>
            </a:r>
            <a:r>
              <a:rPr sz="1200" b="1" spc="7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учебных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предметов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7" dirty="0">
                <a:latin typeface="Calibri"/>
                <a:cs typeface="Calibri"/>
              </a:rPr>
              <a:t>профильное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обучение.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19" y="4326636"/>
            <a:ext cx="5763260" cy="204842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 marR="40639" algn="just">
              <a:spcBef>
                <a:spcPts val="133"/>
              </a:spcBef>
            </a:pPr>
            <a:r>
              <a:rPr sz="1200" spc="-7" dirty="0">
                <a:latin typeface="Calibri"/>
                <a:cs typeface="Calibri"/>
              </a:rPr>
              <a:t>6</a:t>
            </a:r>
            <a:r>
              <a:rPr sz="1200" spc="-9" baseline="27777" dirty="0">
                <a:latin typeface="Calibri"/>
                <a:cs typeface="Calibri"/>
              </a:rPr>
              <a:t>3</a:t>
            </a:r>
            <a:r>
              <a:rPr sz="1200" spc="-7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При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разработке</a:t>
            </a:r>
            <a:r>
              <a:rPr sz="1200" b="1" dirty="0">
                <a:latin typeface="Calibri"/>
                <a:cs typeface="Calibri"/>
              </a:rPr>
              <a:t> основной</a:t>
            </a:r>
            <a:r>
              <a:rPr sz="1200" b="1" spc="7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общеобразовательной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программы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организации</a:t>
            </a:r>
            <a:r>
              <a:rPr sz="1200" spc="-7" dirty="0">
                <a:latin typeface="Calibri"/>
                <a:cs typeface="Calibri"/>
              </a:rPr>
              <a:t>,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осуществляющие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образовательную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деятельность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имеющим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государственную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аккредитацию образовательным программам начального общего, основного общего,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среднего общего образования, предусматривают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непосредственное применение при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реализации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обязательной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части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образовательной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программы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начального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общего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образования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федеральных</a:t>
            </a:r>
            <a:r>
              <a:rPr sz="1200" dirty="0">
                <a:latin typeface="Calibri"/>
                <a:cs typeface="Calibri"/>
              </a:rPr>
              <a:t> рабочих</a:t>
            </a:r>
            <a:r>
              <a:rPr sz="1200" spc="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программ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учебным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предметам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«Русский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язык»,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«Литературное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чтение»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и</a:t>
            </a:r>
            <a:r>
              <a:rPr sz="1200" b="1" u="sng" spc="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«Окружающий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мир»</a:t>
            </a:r>
            <a:r>
              <a:rPr sz="1200" spc="-7" dirty="0">
                <a:latin typeface="Calibri"/>
                <a:cs typeface="Calibri"/>
              </a:rPr>
              <a:t>,</a:t>
            </a:r>
            <a:r>
              <a:rPr sz="1200" dirty="0">
                <a:latin typeface="Calibri"/>
                <a:cs typeface="Calibri"/>
              </a:rPr>
              <a:t> а</a:t>
            </a:r>
            <a:r>
              <a:rPr sz="1200" spc="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при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реализации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обязательной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части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образовательных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программ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основного</a:t>
            </a:r>
            <a:r>
              <a:rPr sz="1200" b="1" u="sng" spc="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общего</a:t>
            </a:r>
            <a:r>
              <a:rPr sz="1200" b="1" u="sng" spc="2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200" b="1" u="sng" spc="27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среднего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общего</a:t>
            </a:r>
            <a:r>
              <a:rPr sz="1200" b="1" u="sng" spc="4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образования</a:t>
            </a:r>
            <a:r>
              <a:rPr sz="1200" b="1" u="sng" spc="4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федеральных</a:t>
            </a:r>
            <a:r>
              <a:rPr sz="1200" b="1" u="sng" spc="4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рабочих</a:t>
            </a:r>
            <a:r>
              <a:rPr sz="1200" b="1" u="sng" spc="4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программ</a:t>
            </a:r>
            <a:r>
              <a:rPr sz="1200" b="1" u="sng" spc="4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</a:t>
            </a:r>
            <a:r>
              <a:rPr sz="1200" b="1" u="sng" spc="43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учебным</a:t>
            </a:r>
            <a:r>
              <a:rPr sz="1200" b="1" u="sng" spc="4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предметам</a:t>
            </a:r>
            <a:endParaRPr sz="1200">
              <a:latin typeface="Calibri"/>
              <a:cs typeface="Calibri"/>
            </a:endParaRPr>
          </a:p>
          <a:p>
            <a:pPr marL="50799"/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«Русский</a:t>
            </a:r>
            <a:r>
              <a:rPr sz="1200" b="1" u="sng" spc="5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язык»,</a:t>
            </a:r>
            <a:r>
              <a:rPr sz="1200" b="1" u="sng" spc="5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«Литература»,</a:t>
            </a:r>
            <a:r>
              <a:rPr sz="1200" b="1" u="sng" spc="5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«История»,</a:t>
            </a:r>
            <a:r>
              <a:rPr sz="1200" b="1" u="sng" spc="5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«Обществознание»,</a:t>
            </a:r>
            <a:r>
              <a:rPr sz="1200" b="1" u="sng" spc="5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«География»</a:t>
            </a:r>
            <a:r>
              <a:rPr sz="1200" b="1" u="sng" spc="5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50799"/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«Основы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безопасности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жизнедеятельности»</a:t>
            </a:r>
            <a:r>
              <a:rPr sz="1200" b="1" spc="-7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4438" y="4371340"/>
            <a:ext cx="5927513" cy="94042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4665" marR="74505" algn="just">
              <a:spcBef>
                <a:spcPts val="133"/>
              </a:spcBef>
            </a:pPr>
            <a:r>
              <a:rPr sz="1200" spc="-7" dirty="0">
                <a:latin typeface="Calibri"/>
                <a:cs typeface="Calibri"/>
              </a:rPr>
              <a:t>6</a:t>
            </a:r>
            <a:r>
              <a:rPr sz="1200" spc="-9" baseline="27777" dirty="0">
                <a:latin typeface="Calibri"/>
                <a:cs typeface="Calibri"/>
              </a:rPr>
              <a:t>4</a:t>
            </a:r>
            <a:r>
              <a:rPr sz="1200" spc="-7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Организации,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осуществляющие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образовательную</a:t>
            </a:r>
            <a:r>
              <a:rPr sz="1200" b="1" u="sng" spc="2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деятельность</a:t>
            </a:r>
            <a:r>
              <a:rPr sz="1200" spc="-7" dirty="0">
                <a:latin typeface="Calibri"/>
                <a:cs typeface="Calibri"/>
              </a:rPr>
              <a:t>,</a:t>
            </a:r>
            <a:r>
              <a:rPr sz="1200" spc="26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указанные</a:t>
            </a:r>
            <a:r>
              <a:rPr sz="1200" spc="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частях 6 и</a:t>
            </a:r>
            <a:r>
              <a:rPr sz="1200" spc="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6</a:t>
            </a:r>
            <a:r>
              <a:rPr sz="1200" spc="-9" baseline="27777" dirty="0">
                <a:latin typeface="Calibri"/>
                <a:cs typeface="Calibri"/>
              </a:rPr>
              <a:t>1</a:t>
            </a:r>
            <a:r>
              <a:rPr sz="1200" baseline="27777" dirty="0">
                <a:latin typeface="Calibri"/>
                <a:cs typeface="Calibri"/>
              </a:rPr>
              <a:t> </a:t>
            </a:r>
            <a:r>
              <a:rPr sz="1200" spc="-13" dirty="0">
                <a:latin typeface="Calibri"/>
                <a:cs typeface="Calibri"/>
              </a:rPr>
              <a:t>настоящей </a:t>
            </a:r>
            <a:r>
              <a:rPr sz="1200" spc="-7" dirty="0">
                <a:latin typeface="Calibri"/>
                <a:cs typeface="Calibri"/>
              </a:rPr>
              <a:t>статьи, </a:t>
            </a:r>
            <a:r>
              <a:rPr sz="1200" b="1" spc="-7" dirty="0">
                <a:latin typeface="Calibri"/>
                <a:cs typeface="Calibri"/>
              </a:rPr>
              <a:t>вправе непосредственно применять при реализации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соответствующих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основных</a:t>
            </a:r>
            <a:r>
              <a:rPr sz="1200" b="1" spc="260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общеобразовательных</a:t>
            </a:r>
            <a:r>
              <a:rPr sz="1200" b="1" spc="260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программ</a:t>
            </a:r>
            <a:r>
              <a:rPr sz="1200" b="1" spc="260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федеральные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основные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общеобразовательные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программы</a:t>
            </a:r>
            <a:r>
              <a:rPr sz="1200" spc="-7" dirty="0">
                <a:latin typeface="Calibri"/>
                <a:cs typeface="Calibri"/>
              </a:rPr>
              <a:t>,</a:t>
            </a:r>
            <a:r>
              <a:rPr sz="1200" dirty="0">
                <a:latin typeface="Calibri"/>
                <a:cs typeface="Calibri"/>
              </a:rPr>
              <a:t> а</a:t>
            </a:r>
            <a:r>
              <a:rPr sz="1200" spc="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также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предусмотреть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применение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федерального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учебного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плана</a:t>
            </a:r>
            <a:r>
              <a:rPr sz="1200" spc="5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(или)</a:t>
            </a:r>
            <a:r>
              <a:rPr sz="1200" spc="8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федерального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календарного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учебного</a:t>
            </a:r>
            <a:r>
              <a:rPr sz="1200" spc="8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графика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8113" y="5239037"/>
            <a:ext cx="23114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baseline="-18518" dirty="0">
                <a:latin typeface="Calibri"/>
                <a:cs typeface="Calibri"/>
              </a:rPr>
              <a:t>6</a:t>
            </a:r>
            <a:r>
              <a:rPr sz="80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2171" y="5285774"/>
            <a:ext cx="5791200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just">
              <a:spcBef>
                <a:spcPts val="133"/>
              </a:spcBef>
              <a:tabLst>
                <a:tab pos="2308802" algn="l"/>
              </a:tabLst>
            </a:pPr>
            <a:r>
              <a:rPr sz="1200" spc="-7" dirty="0">
                <a:latin typeface="Calibri"/>
                <a:cs typeface="Calibri"/>
              </a:rPr>
              <a:t>(или)</a:t>
            </a:r>
            <a:r>
              <a:rPr sz="1200" spc="313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не</a:t>
            </a:r>
            <a:r>
              <a:rPr sz="1200" spc="28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указанных</a:t>
            </a:r>
            <a:r>
              <a:rPr sz="1200" spc="28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313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части	настоящей</a:t>
            </a:r>
            <a:r>
              <a:rPr sz="1200" spc="33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статьи</a:t>
            </a:r>
            <a:r>
              <a:rPr sz="1200" spc="33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федеральных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рабочих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программ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учебных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предметов,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курсов,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дисциплин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(модулей).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1200" b="1" u="sng" spc="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этом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случае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соответствующая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учебно-методическая</a:t>
            </a:r>
            <a:r>
              <a:rPr sz="1200" b="1" u="sng" spc="-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документация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</a:t>
            </a:r>
            <a:r>
              <a:rPr sz="1200" b="1" u="sng" spc="-1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разрабатывается</a:t>
            </a:r>
            <a:r>
              <a:rPr sz="1200" b="1" spc="-7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690033"/>
            <a:ext cx="10820400" cy="0"/>
          </a:xfrm>
          <a:custGeom>
            <a:avLst/>
            <a:gdLst/>
            <a:ahLst/>
            <a:cxnLst/>
            <a:rect l="l" t="t" r="r" b="b"/>
            <a:pathLst>
              <a:path w="8115300">
                <a:moveTo>
                  <a:pt x="0" y="0"/>
                </a:moveTo>
                <a:lnTo>
                  <a:pt x="8115300" y="0"/>
                </a:lnTo>
              </a:path>
            </a:pathLst>
          </a:custGeom>
          <a:ln w="9523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1346200"/>
            <a:ext cx="10820400" cy="0"/>
          </a:xfrm>
          <a:custGeom>
            <a:avLst/>
            <a:gdLst/>
            <a:ahLst/>
            <a:cxnLst/>
            <a:rect l="l" t="t" r="r" b="b"/>
            <a:pathLst>
              <a:path w="8115300">
                <a:moveTo>
                  <a:pt x="0" y="0"/>
                </a:moveTo>
                <a:lnTo>
                  <a:pt x="8115300" y="0"/>
                </a:lnTo>
              </a:path>
            </a:pathLst>
          </a:custGeom>
          <a:ln w="9523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20267" y="2324100"/>
            <a:ext cx="5952067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3669" y="0"/>
                </a:lnTo>
              </a:path>
            </a:pathLst>
          </a:custGeom>
          <a:ln w="9523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20268" y="3621701"/>
            <a:ext cx="5856393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2168" y="0"/>
                </a:lnTo>
              </a:path>
            </a:pathLst>
          </a:custGeom>
          <a:ln w="9523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15602" y="4580467"/>
            <a:ext cx="5856393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2168" y="0"/>
                </a:lnTo>
              </a:path>
            </a:pathLst>
          </a:custGeom>
          <a:ln w="9523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668" y="571771"/>
            <a:ext cx="1980521" cy="89448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0268" y="1701801"/>
            <a:ext cx="260265" cy="26026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83981" y="2117797"/>
            <a:ext cx="13888041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102732" marR="6773">
              <a:spcBef>
                <a:spcPts val="127"/>
              </a:spcBef>
            </a:pPr>
            <a:r>
              <a:rPr spc="-13" dirty="0"/>
              <a:t>План</a:t>
            </a:r>
            <a:r>
              <a:rPr spc="-7" dirty="0"/>
              <a:t> перехода</a:t>
            </a:r>
            <a:r>
              <a:rPr spc="33" dirty="0"/>
              <a:t> </a:t>
            </a:r>
            <a:r>
              <a:rPr spc="-7" dirty="0"/>
              <a:t>на</a:t>
            </a:r>
            <a:r>
              <a:rPr spc="-13" dirty="0"/>
              <a:t> ФГОС</a:t>
            </a:r>
            <a:r>
              <a:rPr spc="7" dirty="0"/>
              <a:t> </a:t>
            </a:r>
            <a:r>
              <a:rPr spc="-7" dirty="0"/>
              <a:t>НОО,</a:t>
            </a:r>
            <a:r>
              <a:rPr spc="7" dirty="0"/>
              <a:t> </a:t>
            </a:r>
            <a:r>
              <a:rPr spc="-7" dirty="0"/>
              <a:t>ООО,</a:t>
            </a:r>
            <a:r>
              <a:rPr spc="-13" dirty="0"/>
              <a:t> </a:t>
            </a:r>
            <a:r>
              <a:rPr spc="-7" dirty="0"/>
              <a:t>СОО </a:t>
            </a:r>
            <a:r>
              <a:rPr spc="-620" dirty="0"/>
              <a:t> </a:t>
            </a:r>
            <a:r>
              <a:rPr spc="-7" dirty="0"/>
              <a:t>(1-4,</a:t>
            </a:r>
            <a:r>
              <a:rPr spc="-13" dirty="0"/>
              <a:t> </a:t>
            </a:r>
            <a:r>
              <a:rPr spc="-7" dirty="0"/>
              <a:t>5-7,</a:t>
            </a:r>
            <a:r>
              <a:rPr spc="13" dirty="0"/>
              <a:t> </a:t>
            </a:r>
            <a:r>
              <a:rPr spc="-7" dirty="0"/>
              <a:t>10 кл.)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0268" y="2569634"/>
            <a:ext cx="260265" cy="26026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42596" y="2625682"/>
            <a:ext cx="4154593" cy="971973"/>
            <a:chOff x="256946" y="1969261"/>
            <a:chExt cx="3115945" cy="72898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946" y="1969261"/>
              <a:ext cx="1398396" cy="3657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946" y="2331973"/>
              <a:ext cx="791210" cy="3657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126" y="2331973"/>
              <a:ext cx="170687" cy="3657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0470" y="2331973"/>
              <a:ext cx="2352167" cy="365760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0268" y="3814234"/>
            <a:ext cx="260265" cy="26026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840973" y="6505787"/>
            <a:ext cx="18880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spc="-7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0268" y="4754034"/>
            <a:ext cx="260265" cy="26026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974248" y="2451880"/>
            <a:ext cx="6011333" cy="398342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5559" marR="145623" indent="-8466" defTabSz="1219170">
              <a:spcBef>
                <a:spcPts val="127"/>
              </a:spcBef>
            </a:pP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Разработка основной общеобразовательной </a:t>
            </a:r>
            <a:r>
              <a:rPr sz="2133" b="1" spc="-627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программы</a:t>
            </a:r>
            <a:r>
              <a:rPr sz="2133" b="1" spc="7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с</a:t>
            </a:r>
            <a:r>
              <a:rPr sz="2133" b="1" spc="-13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основой</a:t>
            </a:r>
            <a:r>
              <a:rPr sz="2133" b="1" spc="27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на</a:t>
            </a:r>
            <a:r>
              <a:rPr sz="2133" b="1" spc="7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ФООП</a:t>
            </a:r>
            <a:r>
              <a:rPr sz="2133" b="1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13" dirty="0">
                <a:solidFill>
                  <a:srgbClr val="F5F5F5"/>
                </a:solidFill>
                <a:latin typeface="Trebuchet MS"/>
                <a:cs typeface="Trebuchet MS"/>
              </a:rPr>
              <a:t>(внимание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 на</a:t>
            </a:r>
            <a:r>
              <a:rPr sz="2133" b="1" spc="-13" dirty="0">
                <a:solidFill>
                  <a:srgbClr val="F5F5F5"/>
                </a:solidFill>
                <a:latin typeface="Trebuchet MS"/>
                <a:cs typeface="Trebuchet MS"/>
              </a:rPr>
              <a:t> ФРП!!!)</a:t>
            </a: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/>
            <a:endParaRPr sz="20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/>
            <a:r>
              <a:rPr sz="2133" b="1" spc="-13" dirty="0">
                <a:solidFill>
                  <a:srgbClr val="F5F5F5"/>
                </a:solidFill>
                <a:latin typeface="Trebuchet MS"/>
                <a:cs typeface="Trebuchet MS"/>
              </a:rPr>
              <a:t>План</a:t>
            </a:r>
            <a:r>
              <a:rPr sz="2133" b="1" spc="-20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закупки</a:t>
            </a:r>
            <a:r>
              <a:rPr sz="2133" b="1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учебников</a:t>
            </a: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/>
            <a:endParaRPr sz="24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defTabSz="1219170">
              <a:spcBef>
                <a:spcPts val="1907"/>
              </a:spcBef>
            </a:pP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Внедрение</a:t>
            </a:r>
            <a:r>
              <a:rPr sz="2133" b="1" spc="13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внутришкольной</a:t>
            </a:r>
            <a:r>
              <a:rPr sz="2133" b="1" spc="27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системы</a:t>
            </a:r>
            <a:r>
              <a:rPr sz="2133" b="1" spc="13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оценки</a:t>
            </a: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4553" defTabSz="1219170"/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качества</a:t>
            </a:r>
            <a:r>
              <a:rPr sz="2133" b="1" spc="-20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образования</a:t>
            </a: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1219170">
              <a:spcBef>
                <a:spcPts val="27"/>
              </a:spcBef>
            </a:pPr>
            <a:endParaRPr sz="273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6933" marR="1809281" defTabSz="1219170"/>
            <a:r>
              <a:rPr sz="2133" b="1" spc="-13" dirty="0">
                <a:solidFill>
                  <a:srgbClr val="F5F5F5"/>
                </a:solidFill>
                <a:latin typeface="Trebuchet MS"/>
                <a:cs typeface="Trebuchet MS"/>
              </a:rPr>
              <a:t>План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 работы</a:t>
            </a:r>
            <a:r>
              <a:rPr sz="2133" b="1" spc="20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по</a:t>
            </a:r>
            <a:r>
              <a:rPr sz="2133" b="1" spc="13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13" dirty="0">
                <a:solidFill>
                  <a:srgbClr val="F5F5F5"/>
                </a:solidFill>
                <a:latin typeface="Trebuchet MS"/>
                <a:cs typeface="Trebuchet MS"/>
              </a:rPr>
              <a:t>формированию </a:t>
            </a:r>
            <a:r>
              <a:rPr sz="2133" b="1" spc="-620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функциональной</a:t>
            </a:r>
            <a:r>
              <a:rPr sz="2133" b="1" spc="-20" dirty="0">
                <a:solidFill>
                  <a:srgbClr val="F5F5F5"/>
                </a:solidFill>
                <a:latin typeface="Trebuchet MS"/>
                <a:cs typeface="Trebuchet MS"/>
              </a:rPr>
              <a:t> </a:t>
            </a:r>
            <a:r>
              <a:rPr sz="2133" b="1" spc="-7" dirty="0">
                <a:solidFill>
                  <a:srgbClr val="F5F5F5"/>
                </a:solidFill>
                <a:latin typeface="Trebuchet MS"/>
                <a:cs typeface="Trebuchet MS"/>
              </a:rPr>
              <a:t>грамотности</a:t>
            </a:r>
            <a:endParaRPr sz="213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12969" y="5541433"/>
            <a:ext cx="5856393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2168" y="0"/>
                </a:lnTo>
              </a:path>
            </a:pathLst>
          </a:custGeom>
          <a:ln w="9523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47869" y="5761567"/>
            <a:ext cx="260265" cy="26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9702" y="2184400"/>
            <a:ext cx="1693333" cy="2070947"/>
          </a:xfrm>
          <a:custGeom>
            <a:avLst/>
            <a:gdLst/>
            <a:ahLst/>
            <a:cxnLst/>
            <a:rect l="l" t="t" r="r" b="b"/>
            <a:pathLst>
              <a:path w="1270000" h="1553210">
                <a:moveTo>
                  <a:pt x="1270000" y="0"/>
                </a:moveTo>
                <a:lnTo>
                  <a:pt x="0" y="0"/>
                </a:lnTo>
                <a:lnTo>
                  <a:pt x="0" y="1469263"/>
                </a:lnTo>
                <a:lnTo>
                  <a:pt x="51473" y="1490298"/>
                </a:lnTo>
                <a:lnTo>
                  <a:pt x="100171" y="1508003"/>
                </a:lnTo>
                <a:lnTo>
                  <a:pt x="146255" y="1522536"/>
                </a:lnTo>
                <a:lnTo>
                  <a:pt x="189890" y="1534056"/>
                </a:lnTo>
                <a:lnTo>
                  <a:pt x="231238" y="1542721"/>
                </a:lnTo>
                <a:lnTo>
                  <a:pt x="270462" y="1548690"/>
                </a:lnTo>
                <a:lnTo>
                  <a:pt x="343196" y="1553177"/>
                </a:lnTo>
                <a:lnTo>
                  <a:pt x="377031" y="1552011"/>
                </a:lnTo>
                <a:lnTo>
                  <a:pt x="440455" y="1543656"/>
                </a:lnTo>
                <a:lnTo>
                  <a:pt x="499305" y="1528328"/>
                </a:lnTo>
                <a:lnTo>
                  <a:pt x="554890" y="1507296"/>
                </a:lnTo>
                <a:lnTo>
                  <a:pt x="608514" y="1481832"/>
                </a:lnTo>
                <a:lnTo>
                  <a:pt x="661485" y="1453204"/>
                </a:lnTo>
                <a:lnTo>
                  <a:pt x="742575" y="1407109"/>
                </a:lnTo>
                <a:lnTo>
                  <a:pt x="770694" y="1391538"/>
                </a:lnTo>
                <a:lnTo>
                  <a:pt x="829544" y="1361041"/>
                </a:lnTo>
                <a:lnTo>
                  <a:pt x="892968" y="1332460"/>
                </a:lnTo>
                <a:lnTo>
                  <a:pt x="962272" y="1307066"/>
                </a:lnTo>
                <a:lnTo>
                  <a:pt x="999537" y="1295960"/>
                </a:lnTo>
                <a:lnTo>
                  <a:pt x="1038761" y="1286128"/>
                </a:lnTo>
                <a:lnTo>
                  <a:pt x="1080109" y="1277728"/>
                </a:lnTo>
                <a:lnTo>
                  <a:pt x="1123744" y="1270918"/>
                </a:lnTo>
                <a:lnTo>
                  <a:pt x="1169828" y="1265857"/>
                </a:lnTo>
                <a:lnTo>
                  <a:pt x="1218526" y="1262704"/>
                </a:lnTo>
                <a:lnTo>
                  <a:pt x="1270000" y="1261618"/>
                </a:lnTo>
                <a:lnTo>
                  <a:pt x="1270000" y="0"/>
                </a:lnTo>
                <a:close/>
              </a:path>
            </a:pathLst>
          </a:custGeom>
          <a:solidFill>
            <a:srgbClr val="E47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9502" y="2184400"/>
            <a:ext cx="1693333" cy="2070947"/>
          </a:xfrm>
          <a:custGeom>
            <a:avLst/>
            <a:gdLst/>
            <a:ahLst/>
            <a:cxnLst/>
            <a:rect l="l" t="t" r="r" b="b"/>
            <a:pathLst>
              <a:path w="1270000" h="1553210">
                <a:moveTo>
                  <a:pt x="1270000" y="0"/>
                </a:moveTo>
                <a:lnTo>
                  <a:pt x="0" y="0"/>
                </a:lnTo>
                <a:lnTo>
                  <a:pt x="0" y="1469263"/>
                </a:lnTo>
                <a:lnTo>
                  <a:pt x="51473" y="1490298"/>
                </a:lnTo>
                <a:lnTo>
                  <a:pt x="100171" y="1508003"/>
                </a:lnTo>
                <a:lnTo>
                  <a:pt x="146255" y="1522536"/>
                </a:lnTo>
                <a:lnTo>
                  <a:pt x="189890" y="1534056"/>
                </a:lnTo>
                <a:lnTo>
                  <a:pt x="231238" y="1542721"/>
                </a:lnTo>
                <a:lnTo>
                  <a:pt x="270462" y="1548690"/>
                </a:lnTo>
                <a:lnTo>
                  <a:pt x="343196" y="1553177"/>
                </a:lnTo>
                <a:lnTo>
                  <a:pt x="377031" y="1552011"/>
                </a:lnTo>
                <a:lnTo>
                  <a:pt x="440455" y="1543656"/>
                </a:lnTo>
                <a:lnTo>
                  <a:pt x="499305" y="1528328"/>
                </a:lnTo>
                <a:lnTo>
                  <a:pt x="554890" y="1507296"/>
                </a:lnTo>
                <a:lnTo>
                  <a:pt x="608514" y="1481832"/>
                </a:lnTo>
                <a:lnTo>
                  <a:pt x="661485" y="1453204"/>
                </a:lnTo>
                <a:lnTo>
                  <a:pt x="742575" y="1407109"/>
                </a:lnTo>
                <a:lnTo>
                  <a:pt x="770694" y="1391538"/>
                </a:lnTo>
                <a:lnTo>
                  <a:pt x="829544" y="1361041"/>
                </a:lnTo>
                <a:lnTo>
                  <a:pt x="892968" y="1332460"/>
                </a:lnTo>
                <a:lnTo>
                  <a:pt x="962272" y="1307066"/>
                </a:lnTo>
                <a:lnTo>
                  <a:pt x="999537" y="1295960"/>
                </a:lnTo>
                <a:lnTo>
                  <a:pt x="1038761" y="1286128"/>
                </a:lnTo>
                <a:lnTo>
                  <a:pt x="1080109" y="1277728"/>
                </a:lnTo>
                <a:lnTo>
                  <a:pt x="1123744" y="1270918"/>
                </a:lnTo>
                <a:lnTo>
                  <a:pt x="1169828" y="1265857"/>
                </a:lnTo>
                <a:lnTo>
                  <a:pt x="1218526" y="1262704"/>
                </a:lnTo>
                <a:lnTo>
                  <a:pt x="1270000" y="1261618"/>
                </a:lnTo>
                <a:lnTo>
                  <a:pt x="1270000" y="0"/>
                </a:lnTo>
                <a:close/>
              </a:path>
            </a:pathLst>
          </a:custGeom>
          <a:solidFill>
            <a:srgbClr val="E47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169583"/>
            <a:ext cx="12192000" cy="2086187"/>
            <a:chOff x="0" y="1627187"/>
            <a:chExt cx="9144000" cy="1564640"/>
          </a:xfrm>
        </p:grpSpPr>
        <p:sp>
          <p:nvSpPr>
            <p:cNvPr id="5" name="object 5"/>
            <p:cNvSpPr/>
            <p:nvPr/>
          </p:nvSpPr>
          <p:spPr>
            <a:xfrm>
              <a:off x="363537" y="1638300"/>
              <a:ext cx="1271905" cy="1553210"/>
            </a:xfrm>
            <a:custGeom>
              <a:avLst/>
              <a:gdLst/>
              <a:ahLst/>
              <a:cxnLst/>
              <a:rect l="l" t="t" r="r" b="b"/>
              <a:pathLst>
                <a:path w="1271905" h="1553210">
                  <a:moveTo>
                    <a:pt x="1271587" y="0"/>
                  </a:moveTo>
                  <a:lnTo>
                    <a:pt x="0" y="0"/>
                  </a:lnTo>
                  <a:lnTo>
                    <a:pt x="0" y="1469263"/>
                  </a:lnTo>
                  <a:lnTo>
                    <a:pt x="51538" y="1490298"/>
                  </a:lnTo>
                  <a:lnTo>
                    <a:pt x="100297" y="1508003"/>
                  </a:lnTo>
                  <a:lnTo>
                    <a:pt x="146440" y="1522536"/>
                  </a:lnTo>
                  <a:lnTo>
                    <a:pt x="190129" y="1534056"/>
                  </a:lnTo>
                  <a:lnTo>
                    <a:pt x="231529" y="1542721"/>
                  </a:lnTo>
                  <a:lnTo>
                    <a:pt x="270803" y="1548690"/>
                  </a:lnTo>
                  <a:lnTo>
                    <a:pt x="343628" y="1553177"/>
                  </a:lnTo>
                  <a:lnTo>
                    <a:pt x="377506" y="1552011"/>
                  </a:lnTo>
                  <a:lnTo>
                    <a:pt x="441009" y="1543656"/>
                  </a:lnTo>
                  <a:lnTo>
                    <a:pt x="499934" y="1528328"/>
                  </a:lnTo>
                  <a:lnTo>
                    <a:pt x="555588" y="1507296"/>
                  </a:lnTo>
                  <a:lnTo>
                    <a:pt x="609279" y="1481832"/>
                  </a:lnTo>
                  <a:lnTo>
                    <a:pt x="662317" y="1453204"/>
                  </a:lnTo>
                  <a:lnTo>
                    <a:pt x="743508" y="1407109"/>
                  </a:lnTo>
                  <a:lnTo>
                    <a:pt x="771661" y="1391538"/>
                  </a:lnTo>
                  <a:lnTo>
                    <a:pt x="830585" y="1361041"/>
                  </a:lnTo>
                  <a:lnTo>
                    <a:pt x="894088" y="1332460"/>
                  </a:lnTo>
                  <a:lnTo>
                    <a:pt x="963477" y="1307066"/>
                  </a:lnTo>
                  <a:lnTo>
                    <a:pt x="1000789" y="1295960"/>
                  </a:lnTo>
                  <a:lnTo>
                    <a:pt x="1040062" y="1286128"/>
                  </a:lnTo>
                  <a:lnTo>
                    <a:pt x="1081461" y="1277728"/>
                  </a:lnTo>
                  <a:lnTo>
                    <a:pt x="1125150" y="1270918"/>
                  </a:lnTo>
                  <a:lnTo>
                    <a:pt x="1171291" y="1265857"/>
                  </a:lnTo>
                  <a:lnTo>
                    <a:pt x="1220049" y="1262704"/>
                  </a:lnTo>
                  <a:lnTo>
                    <a:pt x="1271587" y="1261618"/>
                  </a:lnTo>
                  <a:lnTo>
                    <a:pt x="1271587" y="0"/>
                  </a:lnTo>
                  <a:close/>
                </a:path>
              </a:pathLst>
            </a:custGeom>
            <a:solidFill>
              <a:srgbClr val="89C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627187"/>
              <a:ext cx="9144000" cy="22225"/>
            </a:xfrm>
            <a:custGeom>
              <a:avLst/>
              <a:gdLst/>
              <a:ahLst/>
              <a:cxnLst/>
              <a:rect l="l" t="t" r="r" b="b"/>
              <a:pathLst>
                <a:path w="9144000" h="22225">
                  <a:moveTo>
                    <a:pt x="0" y="0"/>
                  </a:moveTo>
                  <a:lnTo>
                    <a:pt x="0" y="22225"/>
                  </a:lnTo>
                  <a:lnTo>
                    <a:pt x="9144000" y="22225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C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25951" y="1638299"/>
              <a:ext cx="4832350" cy="1553210"/>
            </a:xfrm>
            <a:custGeom>
              <a:avLst/>
              <a:gdLst/>
              <a:ahLst/>
              <a:cxnLst/>
              <a:rect l="l" t="t" r="r" b="b"/>
              <a:pathLst>
                <a:path w="4832350" h="1553210">
                  <a:moveTo>
                    <a:pt x="1270000" y="0"/>
                  </a:moveTo>
                  <a:lnTo>
                    <a:pt x="0" y="0"/>
                  </a:lnTo>
                  <a:lnTo>
                    <a:pt x="0" y="1469263"/>
                  </a:lnTo>
                  <a:lnTo>
                    <a:pt x="51473" y="1490306"/>
                  </a:lnTo>
                  <a:lnTo>
                    <a:pt x="100164" y="1508010"/>
                  </a:lnTo>
                  <a:lnTo>
                    <a:pt x="146253" y="1522539"/>
                  </a:lnTo>
                  <a:lnTo>
                    <a:pt x="189877" y="1534058"/>
                  </a:lnTo>
                  <a:lnTo>
                    <a:pt x="231228" y="1542732"/>
                  </a:lnTo>
                  <a:lnTo>
                    <a:pt x="270459" y="1548701"/>
                  </a:lnTo>
                  <a:lnTo>
                    <a:pt x="343192" y="1553184"/>
                  </a:lnTo>
                  <a:lnTo>
                    <a:pt x="377024" y="1552016"/>
                  </a:lnTo>
                  <a:lnTo>
                    <a:pt x="440448" y="1543659"/>
                  </a:lnTo>
                  <a:lnTo>
                    <a:pt x="499300" y="1528330"/>
                  </a:lnTo>
                  <a:lnTo>
                    <a:pt x="554888" y="1507299"/>
                  </a:lnTo>
                  <a:lnTo>
                    <a:pt x="608507" y="1481836"/>
                  </a:lnTo>
                  <a:lnTo>
                    <a:pt x="661479" y="1453210"/>
                  </a:lnTo>
                  <a:lnTo>
                    <a:pt x="742569" y="1407121"/>
                  </a:lnTo>
                  <a:lnTo>
                    <a:pt x="770686" y="1391539"/>
                  </a:lnTo>
                  <a:lnTo>
                    <a:pt x="829538" y="1361046"/>
                  </a:lnTo>
                  <a:lnTo>
                    <a:pt x="892962" y="1332471"/>
                  </a:lnTo>
                  <a:lnTo>
                    <a:pt x="962266" y="1307071"/>
                  </a:lnTo>
                  <a:lnTo>
                    <a:pt x="999528" y="1295971"/>
                  </a:lnTo>
                  <a:lnTo>
                    <a:pt x="1038758" y="1286129"/>
                  </a:lnTo>
                  <a:lnTo>
                    <a:pt x="1080109" y="1277734"/>
                  </a:lnTo>
                  <a:lnTo>
                    <a:pt x="1123734" y="1270927"/>
                  </a:lnTo>
                  <a:lnTo>
                    <a:pt x="1169822" y="1265859"/>
                  </a:lnTo>
                  <a:lnTo>
                    <a:pt x="1218514" y="1262710"/>
                  </a:lnTo>
                  <a:lnTo>
                    <a:pt x="1270000" y="1261618"/>
                  </a:lnTo>
                  <a:lnTo>
                    <a:pt x="1270000" y="0"/>
                  </a:lnTo>
                  <a:close/>
                </a:path>
                <a:path w="4832350" h="1553210">
                  <a:moveTo>
                    <a:pt x="4832350" y="0"/>
                  </a:moveTo>
                  <a:lnTo>
                    <a:pt x="3562350" y="0"/>
                  </a:lnTo>
                  <a:lnTo>
                    <a:pt x="3562350" y="1469263"/>
                  </a:lnTo>
                  <a:lnTo>
                    <a:pt x="3613823" y="1490306"/>
                  </a:lnTo>
                  <a:lnTo>
                    <a:pt x="3662515" y="1508010"/>
                  </a:lnTo>
                  <a:lnTo>
                    <a:pt x="3708603" y="1522539"/>
                  </a:lnTo>
                  <a:lnTo>
                    <a:pt x="3752227" y="1534058"/>
                  </a:lnTo>
                  <a:lnTo>
                    <a:pt x="3793579" y="1542732"/>
                  </a:lnTo>
                  <a:lnTo>
                    <a:pt x="3832809" y="1548701"/>
                  </a:lnTo>
                  <a:lnTo>
                    <a:pt x="3905542" y="1553184"/>
                  </a:lnTo>
                  <a:lnTo>
                    <a:pt x="3939375" y="1552016"/>
                  </a:lnTo>
                  <a:lnTo>
                    <a:pt x="4002798" y="1543659"/>
                  </a:lnTo>
                  <a:lnTo>
                    <a:pt x="4061650" y="1528330"/>
                  </a:lnTo>
                  <a:lnTo>
                    <a:pt x="4117238" y="1507299"/>
                  </a:lnTo>
                  <a:lnTo>
                    <a:pt x="4170857" y="1481836"/>
                  </a:lnTo>
                  <a:lnTo>
                    <a:pt x="4223829" y="1453210"/>
                  </a:lnTo>
                  <a:lnTo>
                    <a:pt x="4304919" y="1407121"/>
                  </a:lnTo>
                  <a:lnTo>
                    <a:pt x="4333037" y="1391539"/>
                  </a:lnTo>
                  <a:lnTo>
                    <a:pt x="4391888" y="1361046"/>
                  </a:lnTo>
                  <a:lnTo>
                    <a:pt x="4455312" y="1332471"/>
                  </a:lnTo>
                  <a:lnTo>
                    <a:pt x="4524616" y="1307071"/>
                  </a:lnTo>
                  <a:lnTo>
                    <a:pt x="4561878" y="1295971"/>
                  </a:lnTo>
                  <a:lnTo>
                    <a:pt x="4601108" y="1286129"/>
                  </a:lnTo>
                  <a:lnTo>
                    <a:pt x="4642459" y="1277734"/>
                  </a:lnTo>
                  <a:lnTo>
                    <a:pt x="4686084" y="1270927"/>
                  </a:lnTo>
                  <a:lnTo>
                    <a:pt x="4732172" y="1265859"/>
                  </a:lnTo>
                  <a:lnTo>
                    <a:pt x="4780864" y="1262710"/>
                  </a:lnTo>
                  <a:lnTo>
                    <a:pt x="4832350" y="1261618"/>
                  </a:lnTo>
                  <a:lnTo>
                    <a:pt x="4832350" y="0"/>
                  </a:lnTo>
                  <a:close/>
                </a:path>
              </a:pathLst>
            </a:custGeom>
            <a:solidFill>
              <a:srgbClr val="89C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757" y="2277491"/>
              <a:ext cx="994041" cy="137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757" y="2414651"/>
              <a:ext cx="238506" cy="137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8852" y="2232913"/>
              <a:ext cx="1183004" cy="137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8852" y="2370073"/>
              <a:ext cx="912431" cy="137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78852" y="2507233"/>
              <a:ext cx="325729" cy="137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7624" y="1708213"/>
              <a:ext cx="366712" cy="3667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80201" y="1708150"/>
              <a:ext cx="307975" cy="3079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1624" y="1708213"/>
              <a:ext cx="354012" cy="3540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1524" y="1708150"/>
              <a:ext cx="354012" cy="3556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81499" y="1716087"/>
              <a:ext cx="352425" cy="350837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13497" y="1"/>
            <a:ext cx="1978503" cy="194897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7917" y="1"/>
            <a:ext cx="4195911" cy="63889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54135" y="584201"/>
            <a:ext cx="6975687" cy="60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900" b="1" dirty="0">
                <a:solidFill>
                  <a:srgbClr val="30356D"/>
                </a:solidFill>
                <a:latin typeface="Arial"/>
                <a:cs typeface="Arial"/>
              </a:rPr>
              <a:t>№</a:t>
            </a:r>
            <a:r>
              <a:rPr sz="1900" b="1" spc="152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1900" b="1" spc="60" dirty="0">
                <a:solidFill>
                  <a:srgbClr val="30356D"/>
                </a:solidFill>
                <a:latin typeface="Arial"/>
                <a:cs typeface="Arial"/>
              </a:rPr>
              <a:t>ФЗ-273</a:t>
            </a:r>
            <a:r>
              <a:rPr sz="1900" b="1" spc="12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1900" b="1" spc="47" dirty="0">
                <a:solidFill>
                  <a:srgbClr val="30356D"/>
                </a:solidFill>
                <a:latin typeface="Arial"/>
                <a:cs typeface="Arial"/>
              </a:rPr>
              <a:t>«Об</a:t>
            </a:r>
            <a:r>
              <a:rPr sz="1900" b="1" spc="147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1900" b="1" spc="60" dirty="0">
                <a:solidFill>
                  <a:srgbClr val="30356D"/>
                </a:solidFill>
                <a:latin typeface="Arial"/>
                <a:cs typeface="Arial"/>
              </a:rPr>
              <a:t>образовании</a:t>
            </a:r>
            <a:r>
              <a:rPr sz="1900" b="1" spc="14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30356D"/>
                </a:solidFill>
                <a:latin typeface="Arial"/>
                <a:cs typeface="Arial"/>
              </a:rPr>
              <a:t>в</a:t>
            </a:r>
            <a:r>
              <a:rPr sz="1900" b="1" spc="152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1900" b="1" spc="53" dirty="0">
                <a:solidFill>
                  <a:srgbClr val="30356D"/>
                </a:solidFill>
                <a:latin typeface="Arial"/>
                <a:cs typeface="Arial"/>
              </a:rPr>
              <a:t>Российской</a:t>
            </a:r>
            <a:r>
              <a:rPr sz="1900" b="1" spc="14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1900" b="1" spc="67" dirty="0">
                <a:solidFill>
                  <a:srgbClr val="30356D"/>
                </a:solidFill>
                <a:latin typeface="Arial"/>
                <a:cs typeface="Arial"/>
              </a:rPr>
              <a:t>Федерации»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0284" y="1009735"/>
            <a:ext cx="8807873" cy="0"/>
          </a:xfrm>
          <a:custGeom>
            <a:avLst/>
            <a:gdLst/>
            <a:ahLst/>
            <a:cxnLst/>
            <a:rect l="l" t="t" r="r" b="b"/>
            <a:pathLst>
              <a:path w="6605905">
                <a:moveTo>
                  <a:pt x="0" y="0"/>
                </a:moveTo>
                <a:lnTo>
                  <a:pt x="6605587" y="0"/>
                </a:lnTo>
              </a:path>
            </a:pathLst>
          </a:custGeom>
          <a:ln w="15875">
            <a:solidFill>
              <a:srgbClr val="396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78368" y="1213103"/>
            <a:ext cx="11205633" cy="977900"/>
            <a:chOff x="358775" y="909827"/>
            <a:chExt cx="8404225" cy="733425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6701" y="909827"/>
              <a:ext cx="397217" cy="1828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7409" y="909827"/>
              <a:ext cx="523849" cy="1828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9207" y="909827"/>
              <a:ext cx="85343" cy="1828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71878" y="909827"/>
              <a:ext cx="6895846" cy="1828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36113" y="1092707"/>
              <a:ext cx="1979040" cy="1828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55209" y="1118615"/>
              <a:ext cx="816381" cy="1524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56834" y="1092707"/>
              <a:ext cx="588416" cy="18287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63537" y="1309750"/>
              <a:ext cx="8394700" cy="328930"/>
            </a:xfrm>
            <a:custGeom>
              <a:avLst/>
              <a:gdLst/>
              <a:ahLst/>
              <a:cxnLst/>
              <a:rect l="l" t="t" r="r" b="b"/>
              <a:pathLst>
                <a:path w="8394700" h="328930">
                  <a:moveTo>
                    <a:pt x="0" y="328549"/>
                  </a:moveTo>
                  <a:lnTo>
                    <a:pt x="2151" y="264562"/>
                  </a:lnTo>
                  <a:lnTo>
                    <a:pt x="8018" y="212328"/>
                  </a:lnTo>
                  <a:lnTo>
                    <a:pt x="16721" y="177119"/>
                  </a:lnTo>
                  <a:lnTo>
                    <a:pt x="27381" y="164211"/>
                  </a:lnTo>
                  <a:lnTo>
                    <a:pt x="4169981" y="164211"/>
                  </a:lnTo>
                  <a:lnTo>
                    <a:pt x="4180643" y="151304"/>
                  </a:lnTo>
                  <a:lnTo>
                    <a:pt x="4189364" y="116109"/>
                  </a:lnTo>
                  <a:lnTo>
                    <a:pt x="4195252" y="63912"/>
                  </a:lnTo>
                  <a:lnTo>
                    <a:pt x="4197413" y="0"/>
                  </a:lnTo>
                  <a:lnTo>
                    <a:pt x="4199501" y="63912"/>
                  </a:lnTo>
                  <a:lnTo>
                    <a:pt x="4205382" y="116109"/>
                  </a:lnTo>
                  <a:lnTo>
                    <a:pt x="4214074" y="151304"/>
                  </a:lnTo>
                  <a:lnTo>
                    <a:pt x="4224718" y="164211"/>
                  </a:lnTo>
                  <a:lnTo>
                    <a:pt x="8367331" y="164211"/>
                  </a:lnTo>
                  <a:lnTo>
                    <a:pt x="8377973" y="177119"/>
                  </a:lnTo>
                  <a:lnTo>
                    <a:pt x="8386651" y="212328"/>
                  </a:lnTo>
                  <a:lnTo>
                    <a:pt x="8392495" y="264562"/>
                  </a:lnTo>
                  <a:lnTo>
                    <a:pt x="8394636" y="328549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998386" y="2979251"/>
            <a:ext cx="1577340" cy="365760"/>
            <a:chOff x="2248789" y="2234438"/>
            <a:chExt cx="1183005" cy="27432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8789" y="2234438"/>
              <a:ext cx="1183005" cy="1371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48789" y="2371598"/>
              <a:ext cx="698868" cy="137160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391744" y="2947247"/>
            <a:ext cx="1289473" cy="731520"/>
            <a:chOff x="4043807" y="2210435"/>
            <a:chExt cx="967105" cy="548640"/>
          </a:xfrm>
        </p:grpSpPr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43807" y="2210435"/>
              <a:ext cx="966838" cy="1371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43807" y="2347595"/>
              <a:ext cx="885088" cy="1371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43807" y="2484755"/>
              <a:ext cx="815263" cy="1371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43807" y="2621915"/>
              <a:ext cx="482600" cy="137160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7841148" y="2934207"/>
            <a:ext cx="1276773" cy="365760"/>
            <a:chOff x="5880861" y="2200655"/>
            <a:chExt cx="957580" cy="274320"/>
          </a:xfrm>
        </p:grpSpPr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80861" y="2200655"/>
              <a:ext cx="949236" cy="1371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80861" y="2337815"/>
              <a:ext cx="957237" cy="137160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70933" y="4216401"/>
            <a:ext cx="11430000" cy="2641599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11902777" y="6389962"/>
            <a:ext cx="1371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7835" y="1147844"/>
            <a:ext cx="1636607" cy="4004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2400" b="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3" dirty="0">
                <a:solidFill>
                  <a:srgbClr val="000000"/>
                </a:solidFill>
                <a:latin typeface="Calibri"/>
                <a:cs typeface="Calibri"/>
              </a:rPr>
              <a:t>СТАТЬЕ</a:t>
            </a:r>
            <a:r>
              <a:rPr sz="24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12: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7" y="6440356"/>
            <a:ext cx="20489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653"/>
              </a:lnSpc>
            </a:pPr>
            <a:fld id="{81D60167-4931-47E6-BA6A-407CBD079E47}" type="slidenum">
              <a:rPr sz="1600" dirty="0">
                <a:solidFill>
                  <a:srgbClr val="888888"/>
                </a:solidFill>
                <a:latin typeface="Calibri"/>
                <a:cs typeface="Calibri"/>
              </a:rPr>
              <a:pPr marL="50799">
                <a:lnSpc>
                  <a:spcPts val="1653"/>
                </a:lnSpc>
              </a:pPr>
              <a:t>6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628114"/>
            <a:ext cx="5877560" cy="21715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4665" marR="74505" algn="just">
              <a:spcBef>
                <a:spcPts val="133"/>
              </a:spcBef>
            </a:pPr>
            <a:r>
              <a:rPr sz="1200" spc="-7" dirty="0">
                <a:latin typeface="Calibri"/>
                <a:cs typeface="Calibri"/>
              </a:rPr>
              <a:t>6</a:t>
            </a:r>
            <a:r>
              <a:rPr sz="1200" spc="-9" baseline="27777" dirty="0">
                <a:latin typeface="Calibri"/>
                <a:cs typeface="Calibri"/>
              </a:rPr>
              <a:t>1</a:t>
            </a:r>
            <a:r>
              <a:rPr sz="1400" spc="-7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Организации,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осуществляющие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образовательную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деятельность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имеющим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государственную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аккредитацию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образовательным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программам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начального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общего,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основного общего, среднего общего </a:t>
            </a:r>
            <a:r>
              <a:rPr sz="1400" spc="-13" dirty="0">
                <a:latin typeface="Calibri"/>
                <a:cs typeface="Calibri"/>
              </a:rPr>
              <a:t>образования, </a:t>
            </a:r>
            <a:r>
              <a:rPr sz="1400" b="1" dirty="0">
                <a:latin typeface="Calibri"/>
                <a:cs typeface="Calibri"/>
              </a:rPr>
              <a:t>разрабатывают </a:t>
            </a:r>
            <a:r>
              <a:rPr sz="1400" b="1" spc="-7" dirty="0">
                <a:latin typeface="Calibri"/>
                <a:cs typeface="Calibri"/>
              </a:rPr>
              <a:t>образовательные </a:t>
            </a:r>
            <a:r>
              <a:rPr sz="1400" b="1" dirty="0">
                <a:latin typeface="Calibri"/>
                <a:cs typeface="Calibri"/>
              </a:rPr>
              <a:t> программы</a:t>
            </a:r>
            <a:r>
              <a:rPr sz="1400" b="1" spc="7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7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соответствии</a:t>
            </a:r>
            <a:r>
              <a:rPr sz="1400" dirty="0">
                <a:latin typeface="Calibri"/>
                <a:cs typeface="Calibri"/>
              </a:rPr>
              <a:t> с</a:t>
            </a:r>
            <a:r>
              <a:rPr sz="1400" spc="7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федеральными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государственными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образовательными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стандартами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7" dirty="0">
                <a:latin typeface="Calibri"/>
                <a:cs typeface="Calibri"/>
              </a:rPr>
              <a:t>соответствующими федеральными основными общеобразовательными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программами.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Содержание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и</a:t>
            </a:r>
            <a:r>
              <a:rPr sz="1400" b="1" u="sng" spc="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планируемые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результаты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разработанных </a:t>
            </a:r>
            <a:r>
              <a:rPr sz="1400" b="1" spc="7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образовательными организациями образовательных </a:t>
            </a:r>
            <a:r>
              <a:rPr sz="1400" b="1" spc="-7" dirty="0">
                <a:latin typeface="Calibri"/>
                <a:cs typeface="Calibri"/>
              </a:rPr>
              <a:t>программ должны быть </a:t>
            </a:r>
            <a:r>
              <a:rPr sz="1400" b="1" dirty="0">
                <a:latin typeface="Calibri"/>
                <a:cs typeface="Calibri"/>
              </a:rPr>
              <a:t>не </a:t>
            </a:r>
            <a:r>
              <a:rPr sz="1400" b="1" spc="-13" dirty="0">
                <a:latin typeface="Calibri"/>
                <a:cs typeface="Calibri"/>
              </a:rPr>
              <a:t>ниже </a:t>
            </a:r>
            <a:r>
              <a:rPr sz="1400" b="1" spc="-7" dirty="0"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соответствующих содержания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планируемых результатов федеральных основных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общеобразовательных</a:t>
            </a:r>
            <a:r>
              <a:rPr sz="1400" b="1" u="sng" spc="3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программ</a:t>
            </a:r>
            <a:r>
              <a:rPr sz="1400" spc="-7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2305" y="1746423"/>
            <a:ext cx="5866980" cy="195609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7732" marR="55879" algn="just">
              <a:spcBef>
                <a:spcPts val="133"/>
              </a:spcBef>
            </a:pPr>
            <a:r>
              <a:rPr sz="1400" spc="-7" dirty="0">
                <a:latin typeface="Calibri"/>
                <a:cs typeface="Calibri"/>
              </a:rPr>
              <a:t>6</a:t>
            </a:r>
            <a:r>
              <a:rPr sz="1400" spc="-9" baseline="27777" dirty="0">
                <a:latin typeface="Calibri"/>
                <a:cs typeface="Calibri"/>
              </a:rPr>
              <a:t>2</a:t>
            </a:r>
            <a:r>
              <a:rPr sz="1400" spc="-7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Организация,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осуществляющая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образовательную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деятельность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имеющим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государственную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аккредитацию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образовательным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программам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3" dirty="0">
                <a:latin typeface="Calibri"/>
                <a:cs typeface="Calibri"/>
              </a:rPr>
              <a:t>основного</a:t>
            </a:r>
            <a:r>
              <a:rPr sz="1400" spc="-7" dirty="0">
                <a:latin typeface="Calibri"/>
                <a:cs typeface="Calibri"/>
              </a:rPr>
              <a:t> общего,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среднего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общего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образования,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при</a:t>
            </a:r>
            <a:r>
              <a:rPr sz="1400" b="1" dirty="0">
                <a:latin typeface="Calibri"/>
                <a:cs typeface="Calibri"/>
              </a:rPr>
              <a:t> разработке</a:t>
            </a:r>
            <a:r>
              <a:rPr sz="1400" b="1" spc="7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соответствующей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общеобразовательной</a:t>
            </a:r>
            <a:r>
              <a:rPr sz="1400" b="1" dirty="0">
                <a:latin typeface="Calibri"/>
                <a:cs typeface="Calibri"/>
              </a:rPr>
              <a:t> программы</a:t>
            </a:r>
            <a:r>
              <a:rPr sz="1400" b="1" spc="7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вправе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предусмотреть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перераспределение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предусмотренного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в</a:t>
            </a:r>
            <a:r>
              <a:rPr sz="1400" b="1" u="sng" spc="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федеральном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учебном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плане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времени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на</a:t>
            </a:r>
            <a:r>
              <a:rPr sz="1400" b="1" u="sng" spc="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изучение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учебных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предметов</a:t>
            </a:r>
            <a:r>
              <a:rPr sz="1400" spc="-7" dirty="0">
                <a:latin typeface="Calibri"/>
                <a:cs typeface="Calibri"/>
              </a:rPr>
              <a:t>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которым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не</a:t>
            </a:r>
            <a:r>
              <a:rPr sz="1400" b="1" spc="7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проводится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государственная</a:t>
            </a:r>
            <a:r>
              <a:rPr sz="1400" b="1" spc="253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итоговая</a:t>
            </a:r>
            <a:r>
              <a:rPr sz="1400" b="1" spc="272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аттестация</a:t>
            </a:r>
            <a:r>
              <a:rPr sz="1400" spc="-7" dirty="0">
                <a:latin typeface="Calibri"/>
                <a:cs typeface="Calibri"/>
              </a:rPr>
              <a:t>,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7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пользу изучения </a:t>
            </a:r>
            <a:r>
              <a:rPr sz="1400" dirty="0">
                <a:latin typeface="Calibri"/>
                <a:cs typeface="Calibri"/>
              </a:rPr>
              <a:t>иных </a:t>
            </a:r>
            <a:r>
              <a:rPr sz="1400" spc="-7" dirty="0">
                <a:latin typeface="Calibri"/>
                <a:cs typeface="Calibri"/>
              </a:rPr>
              <a:t>учебных предметов,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7" dirty="0">
                <a:latin typeface="Calibri"/>
                <a:cs typeface="Calibri"/>
              </a:rPr>
              <a:t>том числе </a:t>
            </a:r>
            <a:r>
              <a:rPr sz="1400" spc="-13" dirty="0">
                <a:latin typeface="Calibri"/>
                <a:cs typeface="Calibri"/>
              </a:rPr>
              <a:t>на </a:t>
            </a:r>
            <a:r>
              <a:rPr sz="1400" spc="-7" dirty="0">
                <a:latin typeface="Calibri"/>
                <a:cs typeface="Calibri"/>
              </a:rPr>
              <a:t>организацию углубленного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изучения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отдельных</a:t>
            </a:r>
            <a:r>
              <a:rPr sz="1400" b="1" spc="7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учебных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предметов </a:t>
            </a:r>
            <a:r>
              <a:rPr sz="1400" b="1" dirty="0">
                <a:latin typeface="Calibri"/>
                <a:cs typeface="Calibri"/>
              </a:rPr>
              <a:t>и </a:t>
            </a:r>
            <a:r>
              <a:rPr sz="1400" b="1" spc="-7" dirty="0">
                <a:latin typeface="Calibri"/>
                <a:cs typeface="Calibri"/>
              </a:rPr>
              <a:t>профильное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обучение.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4026568"/>
            <a:ext cx="6112042" cy="28178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 marR="40639" algn="just">
              <a:spcBef>
                <a:spcPts val="133"/>
              </a:spcBef>
            </a:pPr>
            <a:r>
              <a:rPr sz="1400" spc="-7" dirty="0">
                <a:latin typeface="Calibri"/>
                <a:cs typeface="Calibri"/>
              </a:rPr>
              <a:t>6</a:t>
            </a:r>
            <a:r>
              <a:rPr sz="1400" spc="-9" baseline="27777" dirty="0">
                <a:latin typeface="Calibri"/>
                <a:cs typeface="Calibri"/>
              </a:rPr>
              <a:t>3</a:t>
            </a:r>
            <a:r>
              <a:rPr sz="1400" spc="-7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При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разработке</a:t>
            </a:r>
            <a:r>
              <a:rPr sz="1400" b="1" dirty="0">
                <a:latin typeface="Calibri"/>
                <a:cs typeface="Calibri"/>
              </a:rPr>
              <a:t> основной</a:t>
            </a:r>
            <a:r>
              <a:rPr sz="1400" b="1" spc="7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общеобразовательной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программы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организации</a:t>
            </a:r>
            <a:r>
              <a:rPr sz="1400" spc="-7" dirty="0">
                <a:latin typeface="Calibri"/>
                <a:cs typeface="Calibri"/>
              </a:rPr>
              <a:t>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осуществляющие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образовательную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деятельность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имеющим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государственную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аккредитацию образовательным программам начального общего, основного общего,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среднего общего образования, предусматривают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непосредственное применение при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реализации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обязательной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части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образовательной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программы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начального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общего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образования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федеральных</a:t>
            </a:r>
            <a:r>
              <a:rPr sz="1400" dirty="0">
                <a:latin typeface="Calibri"/>
                <a:cs typeface="Calibri"/>
              </a:rPr>
              <a:t> рабочих</a:t>
            </a:r>
            <a:r>
              <a:rPr sz="1400" spc="7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программ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учебным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предметам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«Русский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язык»,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«Литературное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чтение»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и</a:t>
            </a:r>
            <a:r>
              <a:rPr sz="1400" b="1" u="sng" spc="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«Окружающий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мир»</a:t>
            </a:r>
            <a:r>
              <a:rPr sz="1400" spc="-7" dirty="0">
                <a:latin typeface="Calibri"/>
                <a:cs typeface="Calibri"/>
              </a:rPr>
              <a:t>,</a:t>
            </a:r>
            <a:r>
              <a:rPr sz="1400" dirty="0">
                <a:latin typeface="Calibri"/>
                <a:cs typeface="Calibri"/>
              </a:rPr>
              <a:t> а</a:t>
            </a:r>
            <a:r>
              <a:rPr sz="1400" spc="7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при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реализации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обязательной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части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образовательных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программ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основного</a:t>
            </a:r>
            <a:r>
              <a:rPr sz="1400" b="1" u="sng" spc="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общего</a:t>
            </a:r>
            <a:r>
              <a:rPr sz="1400" b="1" u="sng" spc="2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400" b="1" u="sng" spc="27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среднего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общего</a:t>
            </a:r>
            <a:r>
              <a:rPr sz="1400" b="1" u="sng" spc="4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образования</a:t>
            </a:r>
            <a:r>
              <a:rPr sz="1400" b="1" u="sng" spc="4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федеральных</a:t>
            </a:r>
            <a:r>
              <a:rPr sz="1400" b="1" u="sng" spc="4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рабочих</a:t>
            </a:r>
            <a:r>
              <a:rPr sz="1400" b="1" u="sng" spc="4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программ</a:t>
            </a:r>
            <a:r>
              <a:rPr sz="1400" b="1" u="sng" spc="4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</a:t>
            </a:r>
            <a:r>
              <a:rPr sz="1400" b="1" u="sng" spc="43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учебным</a:t>
            </a:r>
            <a:r>
              <a:rPr sz="1400" b="1" u="sng" spc="4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предметам</a:t>
            </a:r>
            <a:endParaRPr sz="1400">
              <a:latin typeface="Calibri"/>
              <a:cs typeface="Calibri"/>
            </a:endParaRPr>
          </a:p>
          <a:p>
            <a:pPr marL="50799"/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«Русский</a:t>
            </a:r>
            <a:r>
              <a:rPr sz="1400" b="1" u="sng" spc="5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язык»,</a:t>
            </a:r>
            <a:r>
              <a:rPr sz="1400" b="1" u="sng" spc="5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«Литература»,</a:t>
            </a:r>
            <a:r>
              <a:rPr sz="1400" b="1" u="sng" spc="5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«История»,</a:t>
            </a:r>
            <a:r>
              <a:rPr sz="1400" b="1" u="sng" spc="5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«Обществознание»,</a:t>
            </a:r>
            <a:r>
              <a:rPr sz="1400" b="1" u="sng" spc="5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«География»</a:t>
            </a:r>
            <a:r>
              <a:rPr sz="1400" b="1" u="sng" spc="5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50799"/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«Основы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безопасности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жизнедеятельности»</a:t>
            </a:r>
            <a:r>
              <a:rPr sz="1400" b="1" spc="-7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4227" y="4066540"/>
            <a:ext cx="5927513" cy="152520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4665" marR="74505" algn="just">
              <a:spcBef>
                <a:spcPts val="133"/>
              </a:spcBef>
            </a:pPr>
            <a:r>
              <a:rPr sz="1400" spc="-7" dirty="0">
                <a:latin typeface="Calibri"/>
                <a:cs typeface="Calibri"/>
              </a:rPr>
              <a:t>6</a:t>
            </a:r>
            <a:r>
              <a:rPr sz="1400" spc="-9" baseline="27777" dirty="0">
                <a:latin typeface="Calibri"/>
                <a:cs typeface="Calibri"/>
              </a:rPr>
              <a:t>4</a:t>
            </a:r>
            <a:r>
              <a:rPr sz="1400" spc="-7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Организации,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осуществляющие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образовательную</a:t>
            </a:r>
            <a:r>
              <a:rPr sz="1400" b="1" u="sng" spc="2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деятельность</a:t>
            </a:r>
            <a:r>
              <a:rPr sz="1400" spc="-7" dirty="0">
                <a:latin typeface="Calibri"/>
                <a:cs typeface="Calibri"/>
              </a:rPr>
              <a:t>,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указанные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7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частях 6 и</a:t>
            </a:r>
            <a:r>
              <a:rPr sz="1400" spc="7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6</a:t>
            </a:r>
            <a:r>
              <a:rPr sz="1400" spc="-9" baseline="27777" dirty="0">
                <a:latin typeface="Calibri"/>
                <a:cs typeface="Calibri"/>
              </a:rPr>
              <a:t>1</a:t>
            </a:r>
            <a:r>
              <a:rPr sz="1400" baseline="27777" dirty="0">
                <a:latin typeface="Calibri"/>
                <a:cs typeface="Calibri"/>
              </a:rPr>
              <a:t> </a:t>
            </a:r>
            <a:r>
              <a:rPr sz="1400" spc="-13" dirty="0">
                <a:latin typeface="Calibri"/>
                <a:cs typeface="Calibri"/>
              </a:rPr>
              <a:t>настоящей </a:t>
            </a:r>
            <a:r>
              <a:rPr sz="1400" spc="-7" dirty="0">
                <a:latin typeface="Calibri"/>
                <a:cs typeface="Calibri"/>
              </a:rPr>
              <a:t>статьи, </a:t>
            </a:r>
            <a:r>
              <a:rPr sz="1400" b="1" spc="-7" dirty="0">
                <a:latin typeface="Calibri"/>
                <a:cs typeface="Calibri"/>
              </a:rPr>
              <a:t>вправе непосредственно применять при реализации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соответствующих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основных</a:t>
            </a:r>
            <a:r>
              <a:rPr sz="1400" b="1" spc="260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общеобразовательных</a:t>
            </a:r>
            <a:r>
              <a:rPr sz="1400" b="1" spc="260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программ</a:t>
            </a:r>
            <a:r>
              <a:rPr sz="1400" b="1" spc="260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федеральные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основные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общеобразовательные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7" dirty="0">
                <a:latin typeface="Calibri"/>
                <a:cs typeface="Calibri"/>
              </a:rPr>
              <a:t>программы</a:t>
            </a:r>
            <a:r>
              <a:rPr sz="1400" spc="-7" dirty="0">
                <a:latin typeface="Calibri"/>
                <a:cs typeface="Calibri"/>
              </a:rPr>
              <a:t>,</a:t>
            </a:r>
            <a:r>
              <a:rPr sz="1400" dirty="0">
                <a:latin typeface="Calibri"/>
                <a:cs typeface="Calibri"/>
              </a:rPr>
              <a:t> а</a:t>
            </a:r>
            <a:r>
              <a:rPr sz="1400" spc="7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также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предусмотреть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применение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федерального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учебного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плана</a:t>
            </a:r>
            <a:r>
              <a:rPr sz="1400" spc="53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(или)</a:t>
            </a:r>
            <a:r>
              <a:rPr sz="1400" spc="87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федерального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календарного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учебного</a:t>
            </a:r>
            <a:r>
              <a:rPr sz="1400" spc="87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графика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8113" y="5239037"/>
            <a:ext cx="23114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baseline="-18518" dirty="0">
                <a:latin typeface="Calibri"/>
                <a:cs typeface="Calibri"/>
              </a:rPr>
              <a:t>6</a:t>
            </a:r>
            <a:r>
              <a:rPr sz="80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4045" y="5594116"/>
            <a:ext cx="5791200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just">
              <a:spcBef>
                <a:spcPts val="133"/>
              </a:spcBef>
              <a:tabLst>
                <a:tab pos="2308802" algn="l"/>
              </a:tabLst>
            </a:pPr>
            <a:r>
              <a:rPr sz="1400" spc="-7" dirty="0">
                <a:latin typeface="Calibri"/>
                <a:cs typeface="Calibri"/>
              </a:rPr>
              <a:t>(или)</a:t>
            </a:r>
            <a:r>
              <a:rPr sz="1400" spc="313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не</a:t>
            </a:r>
            <a:r>
              <a:rPr sz="1400" spc="287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указанных</a:t>
            </a:r>
            <a:r>
              <a:rPr sz="1400" spc="287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313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части	настоящей</a:t>
            </a:r>
            <a:r>
              <a:rPr sz="1400" spc="33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статьи</a:t>
            </a:r>
            <a:r>
              <a:rPr sz="1400" spc="33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федеральных</a:t>
            </a:r>
            <a:r>
              <a:rPr sz="1400" spc="27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рабочих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программ </a:t>
            </a:r>
            <a:r>
              <a:rPr sz="1400" spc="-26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учебных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предметов,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курсов,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дисциплин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" dirty="0">
                <a:latin typeface="Calibri"/>
                <a:cs typeface="Calibri"/>
              </a:rPr>
              <a:t>(модулей).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1400" b="1" u="sng" spc="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этом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случае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соответствующая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учебно-методическая</a:t>
            </a:r>
            <a:r>
              <a:rPr sz="1400" b="1" u="sng" spc="-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документация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</a:t>
            </a:r>
            <a:r>
              <a:rPr sz="1400" b="1" u="sng" spc="-1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разрабатывается</a:t>
            </a:r>
            <a:r>
              <a:rPr sz="1400" b="1" spc="-7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591" y="799392"/>
            <a:ext cx="8557076" cy="54579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54955" y="2099903"/>
            <a:ext cx="1691640" cy="76563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95671" defTabSz="1219170">
              <a:lnSpc>
                <a:spcPct val="152000"/>
              </a:lnSpc>
              <a:spcBef>
                <a:spcPts val="133"/>
              </a:spcBef>
            </a:pPr>
            <a:r>
              <a:rPr sz="1600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600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00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ЫЕ</a:t>
            </a:r>
            <a:r>
              <a:rPr sz="1600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Calibri"/>
                <a:cs typeface="Calibri"/>
              </a:rPr>
              <a:t>НЕД</a:t>
            </a:r>
            <a:r>
              <a:rPr sz="1600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ЛИ  </a:t>
            </a:r>
            <a:r>
              <a:rPr sz="1600" spc="-20" dirty="0">
                <a:solidFill>
                  <a:prstClr val="black"/>
                </a:solidFill>
                <a:latin typeface="Calibri"/>
                <a:cs typeface="Calibri"/>
              </a:rPr>
              <a:t>КАНИКУЛЫ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6991" y="61297"/>
            <a:ext cx="4162213" cy="406400"/>
            <a:chOff x="237743" y="45973"/>
            <a:chExt cx="3121660" cy="304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" y="45973"/>
              <a:ext cx="1459865" cy="30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5213" y="45973"/>
              <a:ext cx="1773682" cy="30480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43934" y="558800"/>
            <a:ext cx="10562167" cy="0"/>
          </a:xfrm>
          <a:custGeom>
            <a:avLst/>
            <a:gdLst/>
            <a:ahLst/>
            <a:cxnLst/>
            <a:rect l="l" t="t" r="r" b="b"/>
            <a:pathLst>
              <a:path w="7921625">
                <a:moveTo>
                  <a:pt x="0" y="0"/>
                </a:moveTo>
                <a:lnTo>
                  <a:pt x="7921625" y="0"/>
                </a:lnTo>
              </a:path>
            </a:pathLst>
          </a:custGeom>
          <a:ln w="15875">
            <a:solidFill>
              <a:srgbClr val="396D8E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7" y="6440357"/>
            <a:ext cx="204893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sz="1600" dirty="0">
                <a:solidFill>
                  <a:srgbClr val="888888"/>
                </a:solidFill>
                <a:latin typeface="Calibri"/>
                <a:cs typeface="Calibri"/>
              </a:rPr>
              <a:pPr marL="50799" defTabSz="1219170">
                <a:lnSpc>
                  <a:spcPts val="1653"/>
                </a:lnSpc>
              </a:pPr>
              <a:t>7</a:t>
            </a:fld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96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991" y="61297"/>
            <a:ext cx="4209627" cy="406400"/>
            <a:chOff x="237743" y="45973"/>
            <a:chExt cx="3157220" cy="304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3" y="45973"/>
              <a:ext cx="1459865" cy="304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5213" y="45973"/>
              <a:ext cx="1809241" cy="30480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43934" y="558800"/>
            <a:ext cx="10562167" cy="0"/>
          </a:xfrm>
          <a:custGeom>
            <a:avLst/>
            <a:gdLst/>
            <a:ahLst/>
            <a:cxnLst/>
            <a:rect l="l" t="t" r="r" b="b"/>
            <a:pathLst>
              <a:path w="7921625">
                <a:moveTo>
                  <a:pt x="0" y="0"/>
                </a:moveTo>
                <a:lnTo>
                  <a:pt x="7921625" y="0"/>
                </a:lnTo>
              </a:path>
            </a:pathLst>
          </a:custGeom>
          <a:ln w="15875">
            <a:solidFill>
              <a:srgbClr val="396D8E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2103" y="769817"/>
            <a:ext cx="7952180" cy="608256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457268" y="2664968"/>
            <a:ext cx="527473" cy="389467"/>
          </a:xfrm>
          <a:custGeom>
            <a:avLst/>
            <a:gdLst/>
            <a:ahLst/>
            <a:cxnLst/>
            <a:rect l="l" t="t" r="r" b="b"/>
            <a:pathLst>
              <a:path w="395604" h="292100">
                <a:moveTo>
                  <a:pt x="395287" y="0"/>
                </a:moveTo>
                <a:lnTo>
                  <a:pt x="0" y="0"/>
                </a:lnTo>
                <a:lnTo>
                  <a:pt x="0" y="292100"/>
                </a:lnTo>
                <a:lnTo>
                  <a:pt x="395287" y="292100"/>
                </a:lnTo>
                <a:lnTo>
                  <a:pt x="395287" y="0"/>
                </a:lnTo>
                <a:close/>
              </a:path>
            </a:pathLst>
          </a:custGeom>
          <a:solidFill>
            <a:srgbClr val="FBFADD">
              <a:alpha val="32940"/>
            </a:srgbClr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03834" y="3236468"/>
            <a:ext cx="529167" cy="414867"/>
          </a:xfrm>
          <a:custGeom>
            <a:avLst/>
            <a:gdLst/>
            <a:ahLst/>
            <a:cxnLst/>
            <a:rect l="l" t="t" r="r" b="b"/>
            <a:pathLst>
              <a:path w="396875" h="311150">
                <a:moveTo>
                  <a:pt x="396875" y="0"/>
                </a:moveTo>
                <a:lnTo>
                  <a:pt x="0" y="0"/>
                </a:lnTo>
                <a:lnTo>
                  <a:pt x="0" y="311150"/>
                </a:lnTo>
                <a:lnTo>
                  <a:pt x="396875" y="311150"/>
                </a:lnTo>
                <a:lnTo>
                  <a:pt x="396875" y="0"/>
                </a:lnTo>
                <a:close/>
              </a:path>
            </a:pathLst>
          </a:custGeom>
          <a:solidFill>
            <a:srgbClr val="92D050">
              <a:alpha val="32940"/>
            </a:srgbClr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39848" y="2693416"/>
            <a:ext cx="1595120" cy="83777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600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00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ЫЕ</a:t>
            </a:r>
            <a:r>
              <a:rPr sz="1600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Calibri"/>
                <a:cs typeface="Calibri"/>
              </a:rPr>
              <a:t>НЕД</a:t>
            </a:r>
            <a:r>
              <a:rPr sz="1600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7"/>
              </a:spcBef>
            </a:pP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600" spc="-20" dirty="0">
                <a:solidFill>
                  <a:prstClr val="black"/>
                </a:solidFill>
                <a:latin typeface="Calibri"/>
                <a:cs typeface="Calibri"/>
              </a:rPr>
              <a:t>КАНИКУЛЫ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047" y="6440357"/>
            <a:ext cx="204893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defTabSz="1219170">
              <a:lnSpc>
                <a:spcPts val="1653"/>
              </a:lnSpc>
            </a:pPr>
            <a:fld id="{81D60167-4931-47E6-BA6A-407CBD079E47}" type="slidenum">
              <a:rPr sz="1600" dirty="0">
                <a:solidFill>
                  <a:srgbClr val="888888"/>
                </a:solidFill>
                <a:latin typeface="Calibri"/>
                <a:cs typeface="Calibri"/>
              </a:rPr>
              <a:pPr marL="50799" defTabSz="1219170">
                <a:lnSpc>
                  <a:spcPts val="1653"/>
                </a:lnSpc>
              </a:pPr>
              <a:t>8</a:t>
            </a:fld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87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8684260" cy="850900"/>
            <a:chOff x="0" y="0"/>
            <a:chExt cx="6513195" cy="6381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55575" cy="638175"/>
            </a:xfrm>
            <a:custGeom>
              <a:avLst/>
              <a:gdLst/>
              <a:ahLst/>
              <a:cxnLst/>
              <a:rect l="l" t="t" r="r" b="b"/>
              <a:pathLst>
                <a:path w="155575" h="638175">
                  <a:moveTo>
                    <a:pt x="1555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155575" y="638175"/>
                  </a:lnTo>
                  <a:lnTo>
                    <a:pt x="155575" y="0"/>
                  </a:lnTo>
                  <a:close/>
                </a:path>
              </a:pathLst>
            </a:custGeom>
            <a:solidFill>
              <a:srgbClr val="FF7B80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79387" y="484251"/>
              <a:ext cx="4645660" cy="0"/>
            </a:xfrm>
            <a:custGeom>
              <a:avLst/>
              <a:gdLst/>
              <a:ahLst/>
              <a:cxnLst/>
              <a:rect l="l" t="t" r="r" b="b"/>
              <a:pathLst>
                <a:path w="4645660">
                  <a:moveTo>
                    <a:pt x="0" y="0"/>
                  </a:moveTo>
                  <a:lnTo>
                    <a:pt x="4645088" y="0"/>
                  </a:lnTo>
                </a:path>
              </a:pathLst>
            </a:custGeom>
            <a:ln w="15875">
              <a:solidFill>
                <a:srgbClr val="396D8E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257" y="26542"/>
              <a:ext cx="814324" cy="335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249" y="26542"/>
              <a:ext cx="155447" cy="3352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973" y="26542"/>
              <a:ext cx="5504815" cy="33527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4986" y="1920749"/>
            <a:ext cx="11305540" cy="28911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180335" defTabSz="1219170">
              <a:spcBef>
                <a:spcPts val="140"/>
              </a:spcBef>
            </a:pP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36.1.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Организация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должна предоставлять не менее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одного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учебника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(или)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учебного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пособия в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печатной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форме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выпущенных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организациями,</a:t>
            </a:r>
            <a:r>
              <a:rPr sz="1867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входящими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перечень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организаций,</a:t>
            </a:r>
            <a:r>
              <a:rPr sz="1867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осуществляющих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выпуск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учебных </a:t>
            </a:r>
            <a:r>
              <a:rPr sz="1867" spc="-4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пособий,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которые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допускаются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использованию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при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реализации</a:t>
            </a:r>
            <a:r>
              <a:rPr sz="1867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имеющих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государственную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аккредитацию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образовательных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программ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начального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общего,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основного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общего,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среднего</a:t>
            </a:r>
            <a:r>
              <a:rPr sz="1867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общего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образования,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6773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необходимого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для освоения программы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начального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общего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образования,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 каждого обучающегося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 </a:t>
            </a:r>
            <a:r>
              <a:rPr sz="1867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учебным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предметам:</a:t>
            </a:r>
            <a:r>
              <a:rPr sz="1867" b="1" u="sng" spc="-3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русский</a:t>
            </a:r>
            <a:r>
              <a:rPr sz="1867" u="sng" spc="3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язык,</a:t>
            </a:r>
            <a:r>
              <a:rPr sz="1867" u="sng" spc="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математика,</a:t>
            </a:r>
            <a:r>
              <a:rPr sz="1867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окружающий</a:t>
            </a:r>
            <a:r>
              <a:rPr sz="1867" u="sng" spc="3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мир,</a:t>
            </a:r>
            <a:r>
              <a:rPr sz="1867" u="sng" spc="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литературное</a:t>
            </a:r>
            <a:r>
              <a:rPr sz="1867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чтение,</a:t>
            </a:r>
            <a:r>
              <a:rPr sz="1867" u="sng" spc="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иностранные</a:t>
            </a:r>
            <a:r>
              <a:rPr sz="1867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языки, </a:t>
            </a:r>
            <a:r>
              <a:rPr sz="1867" spc="-4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1867" u="sng" spc="-2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также</a:t>
            </a:r>
            <a:r>
              <a:rPr sz="1867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менее</a:t>
            </a:r>
            <a:r>
              <a:rPr sz="1867" b="1" u="sng" spc="-4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одного</a:t>
            </a:r>
            <a:r>
              <a:rPr sz="1867" b="1" u="sng" spc="-4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учебника</a:t>
            </a:r>
            <a:r>
              <a:rPr sz="1867" b="1" u="sng" spc="-2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67" b="1" u="sng" spc="-2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(или)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учебного</a:t>
            </a:r>
            <a:r>
              <a:rPr sz="1867" b="1" u="sng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пособия</a:t>
            </a:r>
            <a:r>
              <a:rPr sz="1867" b="1" u="sng" spc="-3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печатной</a:t>
            </a:r>
            <a:r>
              <a:rPr sz="1867" b="1" u="sng" spc="-7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67" b="1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(или)</a:t>
            </a:r>
            <a:r>
              <a:rPr sz="1867" b="1" u="sng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электронной</a:t>
            </a:r>
            <a:r>
              <a:rPr sz="1867" b="1" u="sng" spc="-2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форме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51645" algn="just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необходимого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для освоения программы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начального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общего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образования, </a:t>
            </a:r>
            <a:r>
              <a:rPr sz="1867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 </a:t>
            </a:r>
            <a:r>
              <a:rPr sz="1867" u="sng" spc="-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каждого </a:t>
            </a:r>
            <a:r>
              <a:rPr sz="1867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обучающегося </a:t>
            </a:r>
            <a:r>
              <a:rPr sz="1867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 иным </a:t>
            </a:r>
            <a:r>
              <a:rPr sz="1867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учебным предметам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(дисциплинам, курсам)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входящим 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как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в 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обязательную часть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учебного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плана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указанной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программы,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так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часть,</a:t>
            </a:r>
            <a:r>
              <a:rPr sz="1867" b="1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формируемую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участниками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образовательных отношений.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5742" y="6633193"/>
            <a:ext cx="16171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 defTabSz="1219170">
              <a:lnSpc>
                <a:spcPts val="1013"/>
              </a:lnSpc>
            </a:pPr>
            <a:fld id="{81D60167-4931-47E6-BA6A-407CBD079E47}" type="slidenum">
              <a:rPr sz="933" spc="-7" dirty="0">
                <a:solidFill>
                  <a:srgbClr val="ACAEBA"/>
                </a:solidFill>
                <a:latin typeface="Calibri"/>
                <a:cs typeface="Calibri"/>
              </a:rPr>
              <a:pPr marL="50799" defTabSz="1219170">
                <a:lnSpc>
                  <a:spcPts val="1013"/>
                </a:lnSpc>
              </a:pPr>
              <a:t>9</a:t>
            </a:fld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879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7346</TotalTime>
  <Words>2244</Words>
  <Application>Microsoft Office PowerPoint</Application>
  <PresentationFormat>Широкоэкранный</PresentationFormat>
  <Paragraphs>277</Paragraphs>
  <Slides>39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39</vt:i4>
      </vt:variant>
    </vt:vector>
  </HeadingPairs>
  <TitlesOfParts>
    <vt:vector size="68" baseType="lpstr">
      <vt:lpstr>SimSun</vt:lpstr>
      <vt:lpstr>Arial</vt:lpstr>
      <vt:lpstr>Arial Narrow</vt:lpstr>
      <vt:lpstr>Blogger Sans</vt:lpstr>
      <vt:lpstr>Blogger Sans Light</vt:lpstr>
      <vt:lpstr>Calibri</vt:lpstr>
      <vt:lpstr>Calibri Light</vt:lpstr>
      <vt:lpstr>Helvetica Neue Medium</vt:lpstr>
      <vt:lpstr>Microsoft Sans Serif</vt:lpstr>
      <vt:lpstr>Montserrat</vt:lpstr>
      <vt:lpstr>Muller Bold</vt:lpstr>
      <vt:lpstr>Phenomena</vt:lpstr>
      <vt:lpstr>Phenomena Bold</vt:lpstr>
      <vt:lpstr>Tahoma</vt:lpstr>
      <vt:lpstr>Times New Roman</vt:lpstr>
      <vt:lpstr>Trebuchet MS</vt:lpstr>
      <vt:lpstr>Тема Office</vt:lpstr>
      <vt:lpstr>2_Тема Office</vt:lpstr>
      <vt:lpstr>3_Тема Office</vt:lpstr>
      <vt:lpstr>10_Тема Office</vt:lpstr>
      <vt:lpstr>1_Тема Office</vt:lpstr>
      <vt:lpstr>Office Theme</vt:lpstr>
      <vt:lpstr>1_Office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Презентация PowerPoint</vt:lpstr>
      <vt:lpstr>Презентация PowerPoint</vt:lpstr>
      <vt:lpstr>Презентация PowerPoint</vt:lpstr>
      <vt:lpstr>План перехода на ФГОС НОО, ООО, СОО  (1-4, 5-7, 10 кл.)</vt:lpstr>
      <vt:lpstr>Презентация PowerPoint</vt:lpstr>
      <vt:lpstr>В СТАТЬЕ 12: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СТАТЬЕ 12: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Mega</dc:creator>
  <cp:lastModifiedBy>ДСВ</cp:lastModifiedBy>
  <cp:revision>438</cp:revision>
  <dcterms:created xsi:type="dcterms:W3CDTF">2023-01-11T07:13:37Z</dcterms:created>
  <dcterms:modified xsi:type="dcterms:W3CDTF">2023-04-21T02:47:32Z</dcterms:modified>
</cp:coreProperties>
</file>